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88" r:id="rId2"/>
  </p:sldMasterIdLst>
  <p:notesMasterIdLst>
    <p:notesMasterId r:id="rId30"/>
  </p:notesMasterIdLst>
  <p:sldIdLst>
    <p:sldId id="305" r:id="rId3"/>
    <p:sldId id="268" r:id="rId4"/>
    <p:sldId id="338" r:id="rId5"/>
    <p:sldId id="309" r:id="rId6"/>
    <p:sldId id="339" r:id="rId7"/>
    <p:sldId id="257" r:id="rId8"/>
    <p:sldId id="286" r:id="rId9"/>
    <p:sldId id="340" r:id="rId10"/>
    <p:sldId id="346" r:id="rId11"/>
    <p:sldId id="313" r:id="rId12"/>
    <p:sldId id="317" r:id="rId13"/>
    <p:sldId id="280" r:id="rId14"/>
    <p:sldId id="291" r:id="rId15"/>
    <p:sldId id="292" r:id="rId16"/>
    <p:sldId id="294" r:id="rId17"/>
    <p:sldId id="449" r:id="rId18"/>
    <p:sldId id="323" r:id="rId19"/>
    <p:sldId id="285" r:id="rId20"/>
    <p:sldId id="306" r:id="rId21"/>
    <p:sldId id="283" r:id="rId22"/>
    <p:sldId id="262" r:id="rId23"/>
    <p:sldId id="324" r:id="rId24"/>
    <p:sldId id="348" r:id="rId25"/>
    <p:sldId id="263" r:id="rId26"/>
    <p:sldId id="274" r:id="rId27"/>
    <p:sldId id="310" r:id="rId28"/>
    <p:sldId id="289" r:id="rId29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ispiele" id="{7C30CB2F-3769-7041-BA86-8431B6CF5579}">
          <p14:sldIdLst>
            <p14:sldId id="305"/>
            <p14:sldId id="268"/>
            <p14:sldId id="338"/>
            <p14:sldId id="309"/>
            <p14:sldId id="339"/>
            <p14:sldId id="257"/>
            <p14:sldId id="286"/>
            <p14:sldId id="340"/>
            <p14:sldId id="346"/>
            <p14:sldId id="313"/>
            <p14:sldId id="317"/>
            <p14:sldId id="280"/>
            <p14:sldId id="291"/>
            <p14:sldId id="292"/>
            <p14:sldId id="294"/>
            <p14:sldId id="449"/>
            <p14:sldId id="323"/>
            <p14:sldId id="285"/>
            <p14:sldId id="306"/>
            <p14:sldId id="283"/>
            <p14:sldId id="262"/>
            <p14:sldId id="324"/>
            <p14:sldId id="348"/>
            <p14:sldId id="263"/>
            <p14:sldId id="274"/>
            <p14:sldId id="31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33B63"/>
    <a:srgbClr val="6F4E3F"/>
    <a:srgbClr val="CCB568"/>
    <a:srgbClr val="997F5D"/>
    <a:srgbClr val="6F6438"/>
    <a:srgbClr val="EC720C"/>
    <a:srgbClr val="B33E14"/>
    <a:srgbClr val="5D8499"/>
    <a:srgbClr val="899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6"/>
    <p:restoredTop sz="94674"/>
  </p:normalViewPr>
  <p:slideViewPr>
    <p:cSldViewPr snapToObjects="1">
      <p:cViewPr varScale="1">
        <p:scale>
          <a:sx n="195" d="100"/>
          <a:sy n="195" d="100"/>
        </p:scale>
        <p:origin x="1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1F-1D4B-8AB5-DBEDA562FC6B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1F-1D4B-8AB5-DBEDA562FC6B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41F-1D4B-8AB5-DBEDA562F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85038928"/>
        <c:axId val="885809088"/>
      </c:lineChart>
      <c:catAx>
        <c:axId val="88503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5809088"/>
        <c:crosses val="autoZero"/>
        <c:auto val="1"/>
        <c:lblAlgn val="ctr"/>
        <c:lblOffset val="100"/>
        <c:noMultiLvlLbl val="0"/>
      </c:catAx>
      <c:valAx>
        <c:axId val="88580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503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Anzahl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BE-E742-8C41-B9067A26E1C7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BE-E742-8C41-B9067A26E1C7}"/>
              </c:ext>
            </c:extLst>
          </c:dPt>
          <c:cat>
            <c:strRef>
              <c:f>Tabelle1!$A$2:$A$3</c:f>
              <c:strCache>
                <c:ptCount val="2"/>
                <c:pt idx="0">
                  <c:v>Kunden</c:v>
                </c:pt>
                <c:pt idx="1">
                  <c:v>ToNextStep</c:v>
                </c:pt>
              </c:strCache>
            </c:strRef>
          </c:cat>
          <c:val>
            <c:numRef>
              <c:f>Tabelle1!$B$2:$B$3</c:f>
              <c:numCache>
                <c:formatCode>#,##0.00</c:formatCode>
                <c:ptCount val="2"/>
                <c:pt idx="0">
                  <c:v>1500000</c:v>
                </c:pt>
                <c:pt idx="1">
                  <c:v>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ABE-E742-8C41-B9067A26E1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Anzahl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C18-8E4C-8F22-0AECF3AAA26A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C18-8E4C-8F22-0AECF3AAA26A}"/>
              </c:ext>
            </c:extLst>
          </c:dPt>
          <c:cat>
            <c:strRef>
              <c:f>Tabelle1!$A$2:$A$3</c:f>
              <c:strCache>
                <c:ptCount val="2"/>
                <c:pt idx="0">
                  <c:v>Tiere</c:v>
                </c:pt>
                <c:pt idx="1">
                  <c:v>ToNextStep</c:v>
                </c:pt>
              </c:strCache>
            </c:strRef>
          </c:cat>
          <c:val>
            <c:numRef>
              <c:f>Tabelle1!$B$2:$B$3</c:f>
              <c:numCache>
                <c:formatCode>#,##0.00</c:formatCode>
                <c:ptCount val="2"/>
                <c:pt idx="0">
                  <c:v>4500000</c:v>
                </c:pt>
                <c:pt idx="1">
                  <c:v>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18-8E4C-8F22-0AECF3AAA2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de-DE" sz="1200" b="1" dirty="0">
                <a:solidFill>
                  <a:srgbClr val="000000"/>
                </a:solidFill>
              </a:rPr>
              <a:t>Diagrammtitel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CF-364C-B6C7-547BF75F16D6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CF-364C-B6C7-547BF75F16D6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CF-364C-B6C7-547BF75F16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5783744"/>
        <c:axId val="885785424"/>
      </c:barChart>
      <c:catAx>
        <c:axId val="88578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5785424"/>
        <c:crosses val="autoZero"/>
        <c:auto val="1"/>
        <c:lblAlgn val="ctr"/>
        <c:lblOffset val="100"/>
        <c:noMultiLvlLbl val="0"/>
      </c:catAx>
      <c:valAx>
        <c:axId val="88578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578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A1-C744-A6E2-C878D330C904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A1-C744-A6E2-C878D330C904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9A1-C744-A6E2-C878D330C904}"/>
              </c:ext>
            </c:extLst>
          </c:dPt>
          <c:dPt>
            <c:idx val="3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A1-C744-A6E2-C878D330C904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9A1-C744-A6E2-C878D330C904}"/>
              </c:ext>
            </c:extLst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41-1E49-B33F-766FF520B9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err="1">
                <a:solidFill>
                  <a:srgbClr val="000000"/>
                </a:solidFill>
              </a:rPr>
              <a:t>Anzahl</a:t>
            </a:r>
            <a:endParaRPr lang="en-US" sz="1200" b="1" dirty="0">
              <a:solidFill>
                <a:srgbClr val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Anzahl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7D-9948-96CD-12FD2BBA0BA8}"/>
              </c:ext>
            </c:extLst>
          </c:dPt>
          <c:dPt>
            <c:idx val="1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7D-9948-96CD-12FD2BBA0BA8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5932D31B-95BB-ED4F-8D1D-F45F2FADE245}" type="CATEGORYNAME">
                      <a:rPr lang="en-US" smtClean="0"/>
                      <a:pPr/>
                      <a:t>[RUBRIKENNAME]</a:t>
                    </a:fld>
                    <a:r>
                      <a:rPr lang="en-US" baseline="0" dirty="0"/>
                      <a:t>
</a:t>
                    </a:r>
                    <a:fld id="{D3747C3A-6F15-784A-A508-9465A23E8F81}" type="PERCENTAGE">
                      <a:rPr lang="en-US" baseline="0"/>
                      <a:pPr/>
                      <a:t>[PROZENTSATZ]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97D-9948-96CD-12FD2BBA0B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Tabelle1!$A$2:$A$3</c:f>
              <c:strCache>
                <c:ptCount val="2"/>
                <c:pt idx="0">
                  <c:v>Tiere</c:v>
                </c:pt>
                <c:pt idx="1">
                  <c:v>Menschen</c:v>
                </c:pt>
              </c:strCache>
            </c:strRef>
          </c:cat>
          <c:val>
            <c:numRef>
              <c:f>Tabelle1!$B$2:$B$3</c:f>
              <c:numCache>
                <c:formatCode>#,##0.00</c:formatCode>
                <c:ptCount val="2"/>
                <c:pt idx="0">
                  <c:v>4000</c:v>
                </c:pt>
                <c:pt idx="1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7D-9948-96CD-12FD2BBA0BA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Ergebnis A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126-5D40-9115-7B2756EFD89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126-5D40-9115-7B2756EFD89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7126-5D40-9115-7B2756EFD89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7126-5D40-9115-7B2756EFD89A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7126-5D40-9115-7B2756EFD89A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7126-5D40-9115-7B2756EFD89A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7126-5D40-9115-7B2756EFD89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solidFill>
                      <a:srgbClr val="000000"/>
                    </a:solidFill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Tabelle1!$A$2:$A$8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Tabelle1!$B$2:$B$8</c:f>
              <c:numCache>
                <c:formatCode>#,##0.00</c:formatCode>
                <c:ptCount val="7"/>
                <c:pt idx="0">
                  <c:v>4.4800000000000004</c:v>
                </c:pt>
                <c:pt idx="1">
                  <c:v>4.08</c:v>
                </c:pt>
                <c:pt idx="2">
                  <c:v>3.89</c:v>
                </c:pt>
                <c:pt idx="3">
                  <c:v>4.08</c:v>
                </c:pt>
                <c:pt idx="4">
                  <c:v>3.97</c:v>
                </c:pt>
                <c:pt idx="5">
                  <c:v>4.1100000000000003</c:v>
                </c:pt>
                <c:pt idx="6">
                  <c:v>4.16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126-5D40-9115-7B2756EFD89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Ergebnis 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>
                    <a:solidFill>
                      <a:srgbClr val="000000"/>
                    </a:solidFill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Tabelle1!$A$2:$A$8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Tabelle1!$C$2:$C$8</c:f>
              <c:numCache>
                <c:formatCode>#,##0.00</c:formatCode>
                <c:ptCount val="7"/>
                <c:pt idx="0">
                  <c:v>15.37</c:v>
                </c:pt>
                <c:pt idx="1">
                  <c:v>14.75</c:v>
                </c:pt>
                <c:pt idx="2">
                  <c:v>14.02</c:v>
                </c:pt>
                <c:pt idx="3">
                  <c:v>14.07</c:v>
                </c:pt>
                <c:pt idx="4">
                  <c:v>14.14</c:v>
                </c:pt>
                <c:pt idx="5">
                  <c:v>14.25</c:v>
                </c:pt>
                <c:pt idx="6">
                  <c:v>14.32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D1-EF48-8866-73E631C8D23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10"/>
        <c:axId val="1975682847"/>
        <c:axId val="1975684527"/>
      </c:barChart>
      <c:catAx>
        <c:axId val="19756828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75684527"/>
        <c:crosses val="autoZero"/>
        <c:auto val="1"/>
        <c:lblAlgn val="ctr"/>
        <c:lblOffset val="100"/>
        <c:noMultiLvlLbl val="0"/>
      </c:catAx>
      <c:valAx>
        <c:axId val="1975684527"/>
        <c:scaling>
          <c:orientation val="minMax"/>
          <c:max val="16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out"/>
        <c:minorTickMark val="none"/>
        <c:tickLblPos val="nextTo"/>
        <c:crossAx val="1975682847"/>
        <c:crosses val="autoZero"/>
        <c:crossBetween val="between"/>
        <c:majorUnit val="5"/>
        <c:minorUnit val="0.5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/>
          <a:lstStyle/>
          <a:p>
            <a:pPr>
              <a:defRPr sz="800">
                <a:solidFill>
                  <a:srgbClr val="000000"/>
                </a:solidFill>
              </a:defRPr>
            </a:pPr>
            <a:endParaRPr lang="de-DE"/>
          </a:p>
        </c:txPr>
      </c:legendEntry>
      <c:legendEntry>
        <c:idx val="1"/>
        <c:txPr>
          <a:bodyPr/>
          <a:lstStyle/>
          <a:p>
            <a:pPr>
              <a:defRPr sz="800">
                <a:solidFill>
                  <a:srgbClr val="000000"/>
                </a:solidFill>
              </a:defRPr>
            </a:pPr>
            <a:endParaRPr lang="de-DE"/>
          </a:p>
        </c:txPr>
      </c:legendEntry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Anzahl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08-8C45-A4CF-0D7C24F821E2}"/>
              </c:ext>
            </c:extLst>
          </c:dPt>
          <c:dPt>
            <c:idx val="1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08-8C45-A4CF-0D7C24F821E2}"/>
              </c:ext>
            </c:extLst>
          </c:dPt>
          <c:dPt>
            <c:idx val="2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908-8C45-A4CF-0D7C24F821E2}"/>
              </c:ext>
            </c:extLst>
          </c:dPt>
          <c:cat>
            <c:strRef>
              <c:f>Tabelle1!$A$2:$A$4</c:f>
              <c:strCache>
                <c:ptCount val="3"/>
                <c:pt idx="0">
                  <c:v>Fokus</c:v>
                </c:pt>
                <c:pt idx="1">
                  <c:v>Weiteres</c:v>
                </c:pt>
                <c:pt idx="2">
                  <c:v>Sonstiges</c:v>
                </c:pt>
              </c:strCache>
            </c:strRef>
          </c:cat>
          <c:val>
            <c:numRef>
              <c:f>Tabelle1!$B$2:$B$4</c:f>
              <c:numCache>
                <c:formatCode>#,##0.00</c:formatCode>
                <c:ptCount val="3"/>
                <c:pt idx="0">
                  <c:v>89710311</c:v>
                </c:pt>
                <c:pt idx="1">
                  <c:v>9892952</c:v>
                </c:pt>
                <c:pt idx="2">
                  <c:v>3786405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908-8C45-A4CF-0D7C24F82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Anzahl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15-6449-BC9B-B816EDCC48F8}"/>
              </c:ext>
            </c:extLst>
          </c:dPt>
          <c:dPt>
            <c:idx val="1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15-6449-BC9B-B816EDCC48F8}"/>
              </c:ext>
            </c:extLst>
          </c:dPt>
          <c:dPt>
            <c:idx val="2"/>
            <c:bubble3D val="0"/>
            <c:spPr>
              <a:solidFill>
                <a:schemeClr val="accent1">
                  <a:shade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15-6449-BC9B-B816EDCC48F8}"/>
              </c:ext>
            </c:extLst>
          </c:dPt>
          <c:dPt>
            <c:idx val="3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B15-6449-BC9B-B816EDCC48F8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B15-6449-BC9B-B816EDCC48F8}"/>
              </c:ext>
            </c:extLst>
          </c:dPt>
          <c:dPt>
            <c:idx val="5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B15-6449-BC9B-B816EDCC48F8}"/>
              </c:ext>
            </c:extLst>
          </c:dPt>
          <c:dPt>
            <c:idx val="6"/>
            <c:bubble3D val="0"/>
            <c:spPr>
              <a:solidFill>
                <a:schemeClr val="accent1">
                  <a:tint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B15-6449-BC9B-B816EDCC48F8}"/>
              </c:ext>
            </c:extLst>
          </c:dPt>
          <c:dPt>
            <c:idx val="7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B15-6449-BC9B-B816EDCC48F8}"/>
              </c:ext>
            </c:extLst>
          </c:dPt>
          <c:dPt>
            <c:idx val="8"/>
            <c:bubble3D val="0"/>
            <c:spPr>
              <a:solidFill>
                <a:schemeClr val="accent1">
                  <a:tint val="4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B15-6449-BC9B-B816EDCC48F8}"/>
              </c:ext>
            </c:extLst>
          </c:dPt>
          <c:dLbls>
            <c:dLbl>
              <c:idx val="2"/>
              <c:layout>
                <c:manualLayout>
                  <c:x val="4.0544522417780829E-3"/>
                  <c:y val="3.9100684261974229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B15-6449-BC9B-B816EDCC48F8}"/>
                </c:ext>
              </c:extLst>
            </c:dLbl>
            <c:dLbl>
              <c:idx val="3"/>
              <c:layout>
                <c:manualLayout>
                  <c:x val="4.1653746512124307E-3"/>
                  <c:y val="-3.9100684261974585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B15-6449-BC9B-B816EDCC48F8}"/>
                </c:ext>
              </c:extLst>
            </c:dLbl>
            <c:dLbl>
              <c:idx val="4"/>
              <c:layout>
                <c:manualLayout>
                  <c:x val="-0.14095900266949979"/>
                  <c:y val="-0.1251221896383186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B15-6449-BC9B-B816EDCC48F8}"/>
                </c:ext>
              </c:extLst>
            </c:dLbl>
            <c:dLbl>
              <c:idx val="5"/>
              <c:layout>
                <c:manualLayout>
                  <c:x val="-8.8402267393774811E-2"/>
                  <c:y val="-0.1564027370478983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B15-6449-BC9B-B816EDCC48F8}"/>
                </c:ext>
              </c:extLst>
            </c:dLbl>
            <c:dLbl>
              <c:idx val="6"/>
              <c:layout>
                <c:manualLayout>
                  <c:x val="-2.2858718236650821E-2"/>
                  <c:y val="-0.1633312551473587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B15-6449-BC9B-B816EDCC48F8}"/>
                </c:ext>
              </c:extLst>
            </c:dLbl>
            <c:dLbl>
              <c:idx val="7"/>
              <c:layout>
                <c:manualLayout>
                  <c:x val="5.4549782472750191E-2"/>
                  <c:y val="-0.1603128054740957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B15-6449-BC9B-B816EDCC48F8}"/>
                </c:ext>
              </c:extLst>
            </c:dLbl>
            <c:dLbl>
              <c:idx val="8"/>
              <c:layout>
                <c:manualLayout>
                  <c:x val="0.13486770174223525"/>
                  <c:y val="-0.1329423264907135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B15-6449-BC9B-B816EDCC48F8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65B32E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Tabelle1!$A$2:$A$10</c:f>
              <c:strCache>
                <c:ptCount val="9"/>
                <c:pt idx="0">
                  <c:v>TKOP Tierkranken-OP</c:v>
                </c:pt>
                <c:pt idx="1">
                  <c:v>AH Haftpflicht</c:v>
                </c:pt>
                <c:pt idx="2">
                  <c:v>TKV Tierkrankenvoll</c:v>
                </c:pt>
                <c:pt idx="3">
                  <c:v>TS Tierseuche/Kra.</c:v>
                </c:pt>
                <c:pt idx="4">
                  <c:v>U Unfall</c:v>
                </c:pt>
                <c:pt idx="5">
                  <c:v>RS Rechtsschutz</c:v>
                </c:pt>
                <c:pt idx="6">
                  <c:v>TL Tierleben</c:v>
                </c:pt>
                <c:pt idx="7">
                  <c:v>HR Hausrat</c:v>
                </c:pt>
                <c:pt idx="8">
                  <c:v>VG Verb. Gebäude</c:v>
                </c:pt>
              </c:strCache>
            </c:strRef>
          </c:cat>
          <c:val>
            <c:numRef>
              <c:f>Tabelle1!$B$2:$B$10</c:f>
              <c:numCache>
                <c:formatCode>#,##0.00</c:formatCode>
                <c:ptCount val="9"/>
                <c:pt idx="0">
                  <c:v>57246111</c:v>
                </c:pt>
                <c:pt idx="1">
                  <c:v>25362430</c:v>
                </c:pt>
                <c:pt idx="2">
                  <c:v>7101770</c:v>
                </c:pt>
                <c:pt idx="3">
                  <c:v>6739790</c:v>
                </c:pt>
                <c:pt idx="4">
                  <c:v>3153162</c:v>
                </c:pt>
                <c:pt idx="5">
                  <c:v>1933082</c:v>
                </c:pt>
                <c:pt idx="6">
                  <c:v>1383734</c:v>
                </c:pt>
                <c:pt idx="7">
                  <c:v>469589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1B15-6449-BC9B-B816EDCC4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Anzahl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F1-B14B-AE64-0E8713802740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F1-B14B-AE64-0E8713802740}"/>
              </c:ext>
            </c:extLst>
          </c:dPt>
          <c:dPt>
            <c:idx val="2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F1-B14B-AE64-0E8713802740}"/>
              </c:ext>
            </c:extLst>
          </c:dPt>
          <c:cat>
            <c:strRef>
              <c:f>Tabelle1!$A$2:$A$4</c:f>
              <c:strCache>
                <c:ptCount val="2"/>
                <c:pt idx="0">
                  <c:v>Mitarbeiter</c:v>
                </c:pt>
                <c:pt idx="1">
                  <c:v>ToNextStep</c:v>
                </c:pt>
              </c:strCache>
            </c:strRef>
          </c:cat>
          <c:val>
            <c:numRef>
              <c:f>Tabelle1!$B$2:$B$4</c:f>
              <c:numCache>
                <c:formatCode>#,##0.00</c:formatCode>
                <c:ptCount val="3"/>
                <c:pt idx="0">
                  <c:v>140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BF1-B14B-AE64-0E87138027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D9A2D-5E9D-9F41-9CE3-D36EC914ACD0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B8DED92-44DB-B847-A6CA-2982A6FAE437}">
      <dgm:prSet custT="1"/>
      <dgm:spPr/>
      <dgm:t>
        <a:bodyPr lIns="108000" tIns="108000" rIns="108000" bIns="108000"/>
        <a:lstStyle/>
        <a:p>
          <a:r>
            <a:rPr lang="de-DE" sz="1200" dirty="0"/>
            <a:t>Vorstellung der Inhalte</a:t>
          </a:r>
        </a:p>
      </dgm:t>
    </dgm:pt>
    <dgm:pt modelId="{E6DB0947-7546-2848-A3A0-122DDCEC79C5}" type="parTrans" cxnId="{542822AE-CD78-BE4F-AB8F-F0F10D16F5DA}">
      <dgm:prSet/>
      <dgm:spPr/>
      <dgm:t>
        <a:bodyPr/>
        <a:lstStyle/>
        <a:p>
          <a:endParaRPr lang="de-DE"/>
        </a:p>
      </dgm:t>
    </dgm:pt>
    <dgm:pt modelId="{F53E6424-8C7B-A849-A2E5-44827909532D}" type="sibTrans" cxnId="{542822AE-CD78-BE4F-AB8F-F0F10D16F5DA}">
      <dgm:prSet/>
      <dgm:spPr/>
      <dgm:t>
        <a:bodyPr/>
        <a:lstStyle/>
        <a:p>
          <a:endParaRPr lang="de-DE"/>
        </a:p>
      </dgm:t>
    </dgm:pt>
    <dgm:pt modelId="{BE17720A-0D9D-C446-B7E2-F68B8881BD5D}">
      <dgm:prSet custT="1"/>
      <dgm:spPr/>
      <dgm:t>
        <a:bodyPr lIns="108000" tIns="108000" rIns="108000" bIns="108000"/>
        <a:lstStyle/>
        <a:p>
          <a:r>
            <a:rPr lang="de-DE" sz="1200" dirty="0" err="1"/>
            <a:t>sed</a:t>
          </a:r>
          <a:r>
            <a:rPr lang="de-DE" sz="1200" dirty="0"/>
            <a:t> </a:t>
          </a:r>
          <a:r>
            <a:rPr lang="de-DE" sz="1200" dirty="0" err="1"/>
            <a:t>diam</a:t>
          </a:r>
          <a:r>
            <a:rPr lang="de-DE" sz="1200" dirty="0"/>
            <a:t> </a:t>
          </a:r>
          <a:r>
            <a:rPr lang="de-DE" sz="1200" dirty="0" err="1"/>
            <a:t>nonumy</a:t>
          </a:r>
          <a:r>
            <a:rPr lang="de-DE" sz="1200" dirty="0"/>
            <a:t> </a:t>
          </a:r>
          <a:r>
            <a:rPr lang="de-DE" sz="1200" dirty="0" err="1"/>
            <a:t>eirmod</a:t>
          </a:r>
          <a:endParaRPr lang="de-DE" sz="1200" dirty="0"/>
        </a:p>
      </dgm:t>
    </dgm:pt>
    <dgm:pt modelId="{69DE8D9D-3FFC-724D-A7A9-69837CCAFF31}" type="parTrans" cxnId="{4523DE60-9FD3-1E40-B100-8A4CF92285A3}">
      <dgm:prSet/>
      <dgm:spPr/>
      <dgm:t>
        <a:bodyPr/>
        <a:lstStyle/>
        <a:p>
          <a:endParaRPr lang="de-DE"/>
        </a:p>
      </dgm:t>
    </dgm:pt>
    <dgm:pt modelId="{EB632DF3-8A88-A041-B678-1B0DDC846419}" type="sibTrans" cxnId="{4523DE60-9FD3-1E40-B100-8A4CF92285A3}">
      <dgm:prSet/>
      <dgm:spPr/>
      <dgm:t>
        <a:bodyPr/>
        <a:lstStyle/>
        <a:p>
          <a:endParaRPr lang="de-DE"/>
        </a:p>
      </dgm:t>
    </dgm:pt>
    <dgm:pt modelId="{DEBC4F7A-ED66-5E49-B579-7BAFFAFC45A5}">
      <dgm:prSet custT="1"/>
      <dgm:spPr/>
      <dgm:t>
        <a:bodyPr lIns="108000" tIns="108000" rIns="108000" bIns="108000"/>
        <a:lstStyle/>
        <a:p>
          <a:r>
            <a:rPr lang="de-DE" sz="1200" dirty="0"/>
            <a:t>12:00 – 13:00</a:t>
          </a:r>
        </a:p>
      </dgm:t>
    </dgm:pt>
    <dgm:pt modelId="{EBC52840-C467-AA42-A974-0F277AB58E61}" type="parTrans" cxnId="{7260EEBA-CD2E-E448-A99F-A25111509671}">
      <dgm:prSet/>
      <dgm:spPr/>
      <dgm:t>
        <a:bodyPr/>
        <a:lstStyle/>
        <a:p>
          <a:endParaRPr lang="de-DE"/>
        </a:p>
      </dgm:t>
    </dgm:pt>
    <dgm:pt modelId="{1A5AE41F-1492-BD4E-9ECE-A4AACAF7E48B}" type="sibTrans" cxnId="{7260EEBA-CD2E-E448-A99F-A25111509671}">
      <dgm:prSet/>
      <dgm:spPr/>
      <dgm:t>
        <a:bodyPr/>
        <a:lstStyle/>
        <a:p>
          <a:endParaRPr lang="de-DE"/>
        </a:p>
      </dgm:t>
    </dgm:pt>
    <dgm:pt modelId="{1E0A8352-5C64-3A4C-AE69-EF90BCBA5FAE}">
      <dgm:prSet custT="1"/>
      <dgm:spPr/>
      <dgm:t>
        <a:bodyPr lIns="108000" tIns="108000" rIns="108000" bIns="108000"/>
        <a:lstStyle/>
        <a:p>
          <a:r>
            <a:rPr lang="de-DE" sz="1200" dirty="0"/>
            <a:t>At </a:t>
          </a:r>
          <a:r>
            <a:rPr lang="de-DE" sz="1200" dirty="0" err="1"/>
            <a:t>vero</a:t>
          </a:r>
          <a:r>
            <a:rPr lang="de-DE" sz="1200" dirty="0"/>
            <a:t> </a:t>
          </a:r>
          <a:r>
            <a:rPr lang="de-DE" sz="1200" dirty="0" err="1"/>
            <a:t>eos</a:t>
          </a:r>
          <a:r>
            <a:rPr lang="de-DE" sz="1200" dirty="0"/>
            <a:t> et </a:t>
          </a:r>
          <a:r>
            <a:rPr lang="de-DE" sz="1200" dirty="0" err="1"/>
            <a:t>accusam</a:t>
          </a:r>
          <a:endParaRPr lang="de-DE" sz="1200" dirty="0"/>
        </a:p>
      </dgm:t>
    </dgm:pt>
    <dgm:pt modelId="{95D610A5-E9A1-3447-8954-948D7191D885}" type="parTrans" cxnId="{F401D696-876E-864D-825B-96BD4D74A1B3}">
      <dgm:prSet/>
      <dgm:spPr/>
      <dgm:t>
        <a:bodyPr/>
        <a:lstStyle/>
        <a:p>
          <a:endParaRPr lang="de-DE"/>
        </a:p>
      </dgm:t>
    </dgm:pt>
    <dgm:pt modelId="{9C65F579-7E0B-524C-80FB-B4D7CABCB0E0}" type="sibTrans" cxnId="{F401D696-876E-864D-825B-96BD4D74A1B3}">
      <dgm:prSet/>
      <dgm:spPr/>
      <dgm:t>
        <a:bodyPr/>
        <a:lstStyle/>
        <a:p>
          <a:endParaRPr lang="de-DE"/>
        </a:p>
      </dgm:t>
    </dgm:pt>
    <dgm:pt modelId="{4D2DBE27-A10A-CA47-8C78-160E83DC0845}">
      <dgm:prSet custT="1"/>
      <dgm:spPr/>
      <dgm:t>
        <a:bodyPr lIns="108000" tIns="108000" rIns="108000" bIns="108000"/>
        <a:lstStyle/>
        <a:p>
          <a:r>
            <a:rPr lang="de-DE" sz="1200" dirty="0"/>
            <a:t>16:00 – 16:15</a:t>
          </a:r>
        </a:p>
      </dgm:t>
    </dgm:pt>
    <dgm:pt modelId="{58E35EE6-C673-E14A-85BA-CDE738A2ECFB}" type="parTrans" cxnId="{101003EC-16CD-DB4C-9BE1-B1A8D609C691}">
      <dgm:prSet/>
      <dgm:spPr/>
      <dgm:t>
        <a:bodyPr/>
        <a:lstStyle/>
        <a:p>
          <a:endParaRPr lang="de-DE"/>
        </a:p>
      </dgm:t>
    </dgm:pt>
    <dgm:pt modelId="{46C5BD0D-B279-094D-964D-423F54485C05}" type="sibTrans" cxnId="{101003EC-16CD-DB4C-9BE1-B1A8D609C691}">
      <dgm:prSet/>
      <dgm:spPr/>
      <dgm:t>
        <a:bodyPr/>
        <a:lstStyle/>
        <a:p>
          <a:endParaRPr lang="de-DE"/>
        </a:p>
      </dgm:t>
    </dgm:pt>
    <dgm:pt modelId="{51522E2B-7F06-E34C-9B69-F165BE081AC1}">
      <dgm:prSet custT="1"/>
      <dgm:spPr/>
      <dgm:t>
        <a:bodyPr lIns="108000" tIns="108000" rIns="108000" bIns="108000"/>
        <a:lstStyle/>
        <a:p>
          <a:r>
            <a:rPr lang="de-DE" sz="1200" dirty="0"/>
            <a:t>Verabschiedung</a:t>
          </a:r>
        </a:p>
      </dgm:t>
    </dgm:pt>
    <dgm:pt modelId="{3964193B-D472-0E4E-9762-8133A2733A3B}" type="parTrans" cxnId="{1BE07A57-BDBA-C545-96EE-2202547BDA1E}">
      <dgm:prSet/>
      <dgm:spPr/>
      <dgm:t>
        <a:bodyPr/>
        <a:lstStyle/>
        <a:p>
          <a:endParaRPr lang="de-DE"/>
        </a:p>
      </dgm:t>
    </dgm:pt>
    <dgm:pt modelId="{BF56D94B-3E2B-2C49-9572-CD49D6BF2788}" type="sibTrans" cxnId="{1BE07A57-BDBA-C545-96EE-2202547BDA1E}">
      <dgm:prSet/>
      <dgm:spPr/>
      <dgm:t>
        <a:bodyPr/>
        <a:lstStyle/>
        <a:p>
          <a:endParaRPr lang="de-DE"/>
        </a:p>
      </dgm:t>
    </dgm:pt>
    <dgm:pt modelId="{63A4F46D-BB9B-F74B-B3FF-B5A59C5BA846}">
      <dgm:prSet custT="1"/>
      <dgm:spPr/>
      <dgm:t>
        <a:bodyPr lIns="108000" tIns="108000" rIns="108000" bIns="108000"/>
        <a:lstStyle/>
        <a:p>
          <a:r>
            <a:rPr lang="de-DE" sz="1200" b="1" dirty="0"/>
            <a:t>Einleitung</a:t>
          </a:r>
        </a:p>
      </dgm:t>
    </dgm:pt>
    <dgm:pt modelId="{DC446F50-A049-5549-92F7-7A7B379D1723}" type="parTrans" cxnId="{D3412609-A63A-014E-AAEA-0BCEF753DA45}">
      <dgm:prSet/>
      <dgm:spPr/>
      <dgm:t>
        <a:bodyPr/>
        <a:lstStyle/>
        <a:p>
          <a:endParaRPr lang="de-DE"/>
        </a:p>
      </dgm:t>
    </dgm:pt>
    <dgm:pt modelId="{5B07118D-FBA9-4F45-89BF-B44D78CE408D}" type="sibTrans" cxnId="{D3412609-A63A-014E-AAEA-0BCEF753DA45}">
      <dgm:prSet/>
      <dgm:spPr/>
      <dgm:t>
        <a:bodyPr/>
        <a:lstStyle/>
        <a:p>
          <a:endParaRPr lang="de-DE"/>
        </a:p>
      </dgm:t>
    </dgm:pt>
    <dgm:pt modelId="{B900E48A-5B98-0E41-B770-EB0BAFEF3758}">
      <dgm:prSet custT="1"/>
      <dgm:spPr/>
      <dgm:t>
        <a:bodyPr lIns="108000" tIns="108000" rIns="108000" bIns="108000"/>
        <a:lstStyle/>
        <a:p>
          <a:r>
            <a:rPr lang="de-DE" sz="1200" b="1" dirty="0"/>
            <a:t>Teil der Präsentation</a:t>
          </a:r>
        </a:p>
      </dgm:t>
    </dgm:pt>
    <dgm:pt modelId="{92626790-8631-3949-9184-B6E4FB150DDC}" type="parTrans" cxnId="{4544B91D-ED71-434D-9C55-7CDBA9345712}">
      <dgm:prSet/>
      <dgm:spPr/>
      <dgm:t>
        <a:bodyPr/>
        <a:lstStyle/>
        <a:p>
          <a:endParaRPr lang="de-DE"/>
        </a:p>
      </dgm:t>
    </dgm:pt>
    <dgm:pt modelId="{4B7D579E-00F3-A546-B819-D7A19D2C3C78}" type="sibTrans" cxnId="{4544B91D-ED71-434D-9C55-7CDBA9345712}">
      <dgm:prSet/>
      <dgm:spPr/>
      <dgm:t>
        <a:bodyPr/>
        <a:lstStyle/>
        <a:p>
          <a:endParaRPr lang="de-DE"/>
        </a:p>
      </dgm:t>
    </dgm:pt>
    <dgm:pt modelId="{02854581-B3E0-F942-BD7A-282300182124}">
      <dgm:prSet custT="1"/>
      <dgm:spPr/>
      <dgm:t>
        <a:bodyPr lIns="108000" tIns="108000" rIns="108000" bIns="108000"/>
        <a:lstStyle/>
        <a:p>
          <a:r>
            <a:rPr lang="de-DE" sz="1200" b="1" dirty="0"/>
            <a:t>Pause</a:t>
          </a:r>
        </a:p>
      </dgm:t>
    </dgm:pt>
    <dgm:pt modelId="{A2C3CFB0-826B-4242-8B82-462F0251AE98}" type="parTrans" cxnId="{FED03D3F-CBF2-6946-943D-12E7BA3D4624}">
      <dgm:prSet/>
      <dgm:spPr/>
      <dgm:t>
        <a:bodyPr/>
        <a:lstStyle/>
        <a:p>
          <a:endParaRPr lang="de-DE"/>
        </a:p>
      </dgm:t>
    </dgm:pt>
    <dgm:pt modelId="{B6E4B51C-FF51-084E-991C-ED62D48C82F0}" type="sibTrans" cxnId="{FED03D3F-CBF2-6946-943D-12E7BA3D4624}">
      <dgm:prSet/>
      <dgm:spPr/>
      <dgm:t>
        <a:bodyPr/>
        <a:lstStyle/>
        <a:p>
          <a:endParaRPr lang="de-DE"/>
        </a:p>
      </dgm:t>
    </dgm:pt>
    <dgm:pt modelId="{AC352F8C-18F0-4048-9A03-7AA614B498D7}">
      <dgm:prSet custT="1"/>
      <dgm:spPr/>
      <dgm:t>
        <a:bodyPr lIns="108000" tIns="108000" rIns="108000" bIns="108000"/>
        <a:lstStyle/>
        <a:p>
          <a:r>
            <a:rPr lang="de-DE" sz="1200" b="1" dirty="0"/>
            <a:t>Weitere Präsentation mit </a:t>
          </a:r>
          <a:r>
            <a:rPr lang="de-DE" sz="1200" b="1" dirty="0" err="1"/>
            <a:t>DeepDive</a:t>
          </a:r>
          <a:endParaRPr lang="de-DE" sz="1200" b="1" dirty="0"/>
        </a:p>
      </dgm:t>
    </dgm:pt>
    <dgm:pt modelId="{DE95C502-FA8E-3C4B-B900-4A11E922DF26}" type="parTrans" cxnId="{61738232-F445-7047-8789-E4B307468027}">
      <dgm:prSet/>
      <dgm:spPr/>
      <dgm:t>
        <a:bodyPr/>
        <a:lstStyle/>
        <a:p>
          <a:endParaRPr lang="de-DE"/>
        </a:p>
      </dgm:t>
    </dgm:pt>
    <dgm:pt modelId="{C08B19F9-7272-5346-ADDF-5DCCF28B80BF}" type="sibTrans" cxnId="{61738232-F445-7047-8789-E4B307468027}">
      <dgm:prSet/>
      <dgm:spPr/>
      <dgm:t>
        <a:bodyPr/>
        <a:lstStyle/>
        <a:p>
          <a:endParaRPr lang="de-DE"/>
        </a:p>
      </dgm:t>
    </dgm:pt>
    <dgm:pt modelId="{EAE076F7-2520-6548-B1FF-04F83A0B134F}">
      <dgm:prSet custT="1"/>
      <dgm:spPr/>
      <dgm:t>
        <a:bodyPr lIns="108000" tIns="108000" rIns="108000" bIns="108000"/>
        <a:lstStyle/>
        <a:p>
          <a:r>
            <a:rPr lang="de-DE" sz="1200" b="1" dirty="0"/>
            <a:t>Pause</a:t>
          </a:r>
        </a:p>
      </dgm:t>
    </dgm:pt>
    <dgm:pt modelId="{FD8355B5-2EB1-684D-9284-D1846D21BDC0}" type="parTrans" cxnId="{8E5AB1F6-B08C-074A-B5DA-873F3E24FEDB}">
      <dgm:prSet/>
      <dgm:spPr/>
      <dgm:t>
        <a:bodyPr/>
        <a:lstStyle/>
        <a:p>
          <a:endParaRPr lang="de-DE"/>
        </a:p>
      </dgm:t>
    </dgm:pt>
    <dgm:pt modelId="{5E98A56C-8C1A-A045-A808-ACB32911053A}" type="sibTrans" cxnId="{8E5AB1F6-B08C-074A-B5DA-873F3E24FEDB}">
      <dgm:prSet/>
      <dgm:spPr/>
      <dgm:t>
        <a:bodyPr/>
        <a:lstStyle/>
        <a:p>
          <a:endParaRPr lang="de-DE"/>
        </a:p>
      </dgm:t>
    </dgm:pt>
    <dgm:pt modelId="{25023F71-9B86-DC4C-8AA9-BE0F10D97D84}">
      <dgm:prSet custT="1"/>
      <dgm:spPr/>
      <dgm:t>
        <a:bodyPr lIns="108000" tIns="108000" rIns="108000" bIns="108000"/>
        <a:lstStyle/>
        <a:p>
          <a:r>
            <a:rPr lang="de-DE" sz="1200" b="1" dirty="0"/>
            <a:t>Zusammenfassung</a:t>
          </a:r>
        </a:p>
      </dgm:t>
    </dgm:pt>
    <dgm:pt modelId="{115EF174-6CB8-C84D-946A-3CCFD8FE4B70}" type="parTrans" cxnId="{83E1A139-A89A-4A4D-82E6-C4D2EE75472B}">
      <dgm:prSet/>
      <dgm:spPr/>
      <dgm:t>
        <a:bodyPr/>
        <a:lstStyle/>
        <a:p>
          <a:endParaRPr lang="de-DE"/>
        </a:p>
      </dgm:t>
    </dgm:pt>
    <dgm:pt modelId="{2B0DA19F-A662-314A-84C7-73491FADDF58}" type="sibTrans" cxnId="{83E1A139-A89A-4A4D-82E6-C4D2EE75472B}">
      <dgm:prSet/>
      <dgm:spPr/>
      <dgm:t>
        <a:bodyPr/>
        <a:lstStyle/>
        <a:p>
          <a:endParaRPr lang="de-DE"/>
        </a:p>
      </dgm:t>
    </dgm:pt>
    <dgm:pt modelId="{3A8E61BD-DDF4-784A-AA3A-0FF37A24469C}">
      <dgm:prSet custT="1"/>
      <dgm:spPr/>
      <dgm:t>
        <a:bodyPr lIns="108000" tIns="108000" rIns="108000" bIns="108000"/>
        <a:lstStyle/>
        <a:p>
          <a:r>
            <a:rPr lang="de-DE" sz="1200" dirty="0"/>
            <a:t>Musterteile</a:t>
          </a:r>
        </a:p>
      </dgm:t>
    </dgm:pt>
    <dgm:pt modelId="{D50C1133-97B1-234D-A792-991F509138ED}" type="parTrans" cxnId="{4185FDEB-DEA4-EE4F-9E92-2BC60D330238}">
      <dgm:prSet/>
      <dgm:spPr/>
      <dgm:t>
        <a:bodyPr/>
        <a:lstStyle/>
        <a:p>
          <a:endParaRPr lang="de-DE"/>
        </a:p>
      </dgm:t>
    </dgm:pt>
    <dgm:pt modelId="{85E7D4C5-F924-6B48-AB38-E128A27BDF97}" type="sibTrans" cxnId="{4185FDEB-DEA4-EE4F-9E92-2BC60D330238}">
      <dgm:prSet/>
      <dgm:spPr/>
      <dgm:t>
        <a:bodyPr/>
        <a:lstStyle/>
        <a:p>
          <a:endParaRPr lang="de-DE"/>
        </a:p>
      </dgm:t>
    </dgm:pt>
    <dgm:pt modelId="{E698BF0C-0E80-DD4B-A591-8302948A981E}">
      <dgm:prSet custT="1"/>
      <dgm:spPr/>
      <dgm:t>
        <a:bodyPr lIns="108000" tIns="108000" rIns="108000" bIns="108000"/>
        <a:lstStyle/>
        <a:p>
          <a:r>
            <a:rPr lang="de-DE" sz="1200" dirty="0" err="1"/>
            <a:t>tempor</a:t>
          </a:r>
          <a:r>
            <a:rPr lang="de-DE" sz="1200" dirty="0"/>
            <a:t> </a:t>
          </a:r>
          <a:r>
            <a:rPr lang="de-DE" sz="1200" dirty="0" err="1"/>
            <a:t>invidunt</a:t>
          </a:r>
          <a:r>
            <a:rPr lang="de-DE" sz="1200" dirty="0"/>
            <a:t> </a:t>
          </a:r>
          <a:r>
            <a:rPr lang="de-DE" sz="1200" dirty="0" err="1"/>
            <a:t>ut</a:t>
          </a:r>
          <a:r>
            <a:rPr lang="de-DE" sz="1200" dirty="0"/>
            <a:t> </a:t>
          </a:r>
          <a:r>
            <a:rPr lang="de-DE" sz="1200" dirty="0" err="1"/>
            <a:t>labore</a:t>
          </a:r>
          <a:r>
            <a:rPr lang="de-DE" sz="1200" dirty="0"/>
            <a:t> et</a:t>
          </a:r>
        </a:p>
      </dgm:t>
    </dgm:pt>
    <dgm:pt modelId="{FDA0681C-D2DC-BE40-8104-8A0689E3330B}" type="parTrans" cxnId="{69D57DA7-7444-FA43-982F-C43D2A4BA50D}">
      <dgm:prSet/>
      <dgm:spPr/>
      <dgm:t>
        <a:bodyPr/>
        <a:lstStyle/>
        <a:p>
          <a:endParaRPr lang="de-DE"/>
        </a:p>
      </dgm:t>
    </dgm:pt>
    <dgm:pt modelId="{67880EF5-C9DA-7E45-BC47-83CDC40B6552}" type="sibTrans" cxnId="{69D57DA7-7444-FA43-982F-C43D2A4BA50D}">
      <dgm:prSet/>
      <dgm:spPr/>
      <dgm:t>
        <a:bodyPr/>
        <a:lstStyle/>
        <a:p>
          <a:endParaRPr lang="de-DE"/>
        </a:p>
      </dgm:t>
    </dgm:pt>
    <dgm:pt modelId="{36562BF9-91A4-124A-A191-C1D640ED0C81}">
      <dgm:prSet custT="1"/>
      <dgm:spPr/>
      <dgm:t>
        <a:bodyPr lIns="108000" tIns="108000" rIns="108000" bIns="108000"/>
        <a:lstStyle/>
        <a:p>
          <a:r>
            <a:rPr lang="de-DE" sz="1200" dirty="0"/>
            <a:t>et </a:t>
          </a:r>
          <a:r>
            <a:rPr lang="de-DE" sz="1200" dirty="0" err="1"/>
            <a:t>justo</a:t>
          </a:r>
          <a:r>
            <a:rPr lang="de-DE" sz="1200" dirty="0"/>
            <a:t> </a:t>
          </a:r>
          <a:r>
            <a:rPr lang="de-DE" sz="1200" dirty="0" err="1"/>
            <a:t>duo</a:t>
          </a:r>
          <a:r>
            <a:rPr lang="de-DE" sz="1200" dirty="0"/>
            <a:t> </a:t>
          </a:r>
          <a:r>
            <a:rPr lang="de-DE" sz="1200" dirty="0" err="1"/>
            <a:t>dolores</a:t>
          </a:r>
          <a:r>
            <a:rPr lang="de-DE" sz="1200" dirty="0"/>
            <a:t> et</a:t>
          </a:r>
        </a:p>
      </dgm:t>
    </dgm:pt>
    <dgm:pt modelId="{B033F367-464E-7546-9FDA-3A623B00E932}" type="parTrans" cxnId="{1E141239-C153-4445-8049-1D733A0919EB}">
      <dgm:prSet/>
      <dgm:spPr/>
      <dgm:t>
        <a:bodyPr/>
        <a:lstStyle/>
        <a:p>
          <a:endParaRPr lang="de-DE"/>
        </a:p>
      </dgm:t>
    </dgm:pt>
    <dgm:pt modelId="{4F82D871-3196-2D41-841A-647195710C65}" type="sibTrans" cxnId="{1E141239-C153-4445-8049-1D733A0919EB}">
      <dgm:prSet/>
      <dgm:spPr/>
      <dgm:t>
        <a:bodyPr/>
        <a:lstStyle/>
        <a:p>
          <a:endParaRPr lang="de-DE"/>
        </a:p>
      </dgm:t>
    </dgm:pt>
    <dgm:pt modelId="{85B7DF9E-5D16-5C4B-A11C-5E3B932763CA}" type="pres">
      <dgm:prSet presAssocID="{FB9D9A2D-5E9D-9F41-9CE3-D36EC914ACD0}" presName="diagram" presStyleCnt="0">
        <dgm:presLayoutVars>
          <dgm:dir/>
          <dgm:resizeHandles val="exact"/>
        </dgm:presLayoutVars>
      </dgm:prSet>
      <dgm:spPr/>
    </dgm:pt>
    <dgm:pt modelId="{E2A27D9D-47F1-A142-A0B0-C1E7F3BEDFF4}" type="pres">
      <dgm:prSet presAssocID="{63A4F46D-BB9B-F74B-B3FF-B5A59C5BA846}" presName="node" presStyleLbl="node1" presStyleIdx="0" presStyleCnt="6">
        <dgm:presLayoutVars>
          <dgm:bulletEnabled val="1"/>
        </dgm:presLayoutVars>
      </dgm:prSet>
      <dgm:spPr/>
    </dgm:pt>
    <dgm:pt modelId="{4A6957A6-BD19-864B-967F-50EA225B5B57}" type="pres">
      <dgm:prSet presAssocID="{5B07118D-FBA9-4F45-89BF-B44D78CE408D}" presName="sibTrans" presStyleCnt="0"/>
      <dgm:spPr/>
    </dgm:pt>
    <dgm:pt modelId="{00F54DFD-4050-4D44-BD40-DAF0B6C71F0C}" type="pres">
      <dgm:prSet presAssocID="{B900E48A-5B98-0E41-B770-EB0BAFEF3758}" presName="node" presStyleLbl="node1" presStyleIdx="1" presStyleCnt="6">
        <dgm:presLayoutVars>
          <dgm:bulletEnabled val="1"/>
        </dgm:presLayoutVars>
      </dgm:prSet>
      <dgm:spPr/>
    </dgm:pt>
    <dgm:pt modelId="{D2295A11-6ECB-184C-941E-05EF286FDD64}" type="pres">
      <dgm:prSet presAssocID="{4B7D579E-00F3-A546-B819-D7A19D2C3C78}" presName="sibTrans" presStyleCnt="0"/>
      <dgm:spPr/>
    </dgm:pt>
    <dgm:pt modelId="{3392E697-EA56-064B-8ED9-5E97E2A370EB}" type="pres">
      <dgm:prSet presAssocID="{02854581-B3E0-F942-BD7A-282300182124}" presName="node" presStyleLbl="node1" presStyleIdx="2" presStyleCnt="6">
        <dgm:presLayoutVars>
          <dgm:bulletEnabled val="1"/>
        </dgm:presLayoutVars>
      </dgm:prSet>
      <dgm:spPr/>
    </dgm:pt>
    <dgm:pt modelId="{88E20362-D935-E440-9056-7A67E8EB16A0}" type="pres">
      <dgm:prSet presAssocID="{B6E4B51C-FF51-084E-991C-ED62D48C82F0}" presName="sibTrans" presStyleCnt="0"/>
      <dgm:spPr/>
    </dgm:pt>
    <dgm:pt modelId="{61B62411-3CAD-3843-A4AD-8A2567E160CA}" type="pres">
      <dgm:prSet presAssocID="{AC352F8C-18F0-4048-9A03-7AA614B498D7}" presName="node" presStyleLbl="node1" presStyleIdx="3" presStyleCnt="6">
        <dgm:presLayoutVars>
          <dgm:bulletEnabled val="1"/>
        </dgm:presLayoutVars>
      </dgm:prSet>
      <dgm:spPr/>
    </dgm:pt>
    <dgm:pt modelId="{3EE24083-B8F3-3842-832D-FDACB29E9878}" type="pres">
      <dgm:prSet presAssocID="{C08B19F9-7272-5346-ADDF-5DCCF28B80BF}" presName="sibTrans" presStyleCnt="0"/>
      <dgm:spPr/>
    </dgm:pt>
    <dgm:pt modelId="{3DDDFDA7-D934-744F-A302-A5E5E36B55A1}" type="pres">
      <dgm:prSet presAssocID="{EAE076F7-2520-6548-B1FF-04F83A0B134F}" presName="node" presStyleLbl="node1" presStyleIdx="4" presStyleCnt="6">
        <dgm:presLayoutVars>
          <dgm:bulletEnabled val="1"/>
        </dgm:presLayoutVars>
      </dgm:prSet>
      <dgm:spPr/>
    </dgm:pt>
    <dgm:pt modelId="{11BE4928-16D0-2944-994C-CA0160196083}" type="pres">
      <dgm:prSet presAssocID="{5E98A56C-8C1A-A045-A808-ACB32911053A}" presName="sibTrans" presStyleCnt="0"/>
      <dgm:spPr/>
    </dgm:pt>
    <dgm:pt modelId="{563243AE-BBA3-0B41-BFB6-69C97D78D13E}" type="pres">
      <dgm:prSet presAssocID="{25023F71-9B86-DC4C-8AA9-BE0F10D97D84}" presName="node" presStyleLbl="node1" presStyleIdx="5" presStyleCnt="6">
        <dgm:presLayoutVars>
          <dgm:bulletEnabled val="1"/>
        </dgm:presLayoutVars>
      </dgm:prSet>
      <dgm:spPr/>
    </dgm:pt>
  </dgm:ptLst>
  <dgm:cxnLst>
    <dgm:cxn modelId="{D3412609-A63A-014E-AAEA-0BCEF753DA45}" srcId="{FB9D9A2D-5E9D-9F41-9CE3-D36EC914ACD0}" destId="{63A4F46D-BB9B-F74B-B3FF-B5A59C5BA846}" srcOrd="0" destOrd="0" parTransId="{DC446F50-A049-5549-92F7-7A7B379D1723}" sibTransId="{5B07118D-FBA9-4F45-89BF-B44D78CE408D}"/>
    <dgm:cxn modelId="{48A4590E-7F88-714D-9143-F4A5B4959FBF}" type="presOf" srcId="{02854581-B3E0-F942-BD7A-282300182124}" destId="{3392E697-EA56-064B-8ED9-5E97E2A370EB}" srcOrd="0" destOrd="0" presId="urn:microsoft.com/office/officeart/2005/8/layout/default"/>
    <dgm:cxn modelId="{7944051D-62DD-A84B-A524-50B4F6FED1C0}" type="presOf" srcId="{25023F71-9B86-DC4C-8AA9-BE0F10D97D84}" destId="{563243AE-BBA3-0B41-BFB6-69C97D78D13E}" srcOrd="0" destOrd="0" presId="urn:microsoft.com/office/officeart/2005/8/layout/default"/>
    <dgm:cxn modelId="{4544B91D-ED71-434D-9C55-7CDBA9345712}" srcId="{FB9D9A2D-5E9D-9F41-9CE3-D36EC914ACD0}" destId="{B900E48A-5B98-0E41-B770-EB0BAFEF3758}" srcOrd="1" destOrd="0" parTransId="{92626790-8631-3949-9184-B6E4FB150DDC}" sibTransId="{4B7D579E-00F3-A546-B819-D7A19D2C3C78}"/>
    <dgm:cxn modelId="{B426F028-7082-AD4B-98EC-A64734A8BAA9}" type="presOf" srcId="{3A8E61BD-DDF4-784A-AA3A-0FF37A24469C}" destId="{E2A27D9D-47F1-A142-A0B0-C1E7F3BEDFF4}" srcOrd="0" destOrd="2" presId="urn:microsoft.com/office/officeart/2005/8/layout/default"/>
    <dgm:cxn modelId="{61738232-F445-7047-8789-E4B307468027}" srcId="{FB9D9A2D-5E9D-9F41-9CE3-D36EC914ACD0}" destId="{AC352F8C-18F0-4048-9A03-7AA614B498D7}" srcOrd="3" destOrd="0" parTransId="{DE95C502-FA8E-3C4B-B900-4A11E922DF26}" sibTransId="{C08B19F9-7272-5346-ADDF-5DCCF28B80BF}"/>
    <dgm:cxn modelId="{1E141239-C153-4445-8049-1D733A0919EB}" srcId="{AC352F8C-18F0-4048-9A03-7AA614B498D7}" destId="{36562BF9-91A4-124A-A191-C1D640ED0C81}" srcOrd="1" destOrd="0" parTransId="{B033F367-464E-7546-9FDA-3A623B00E932}" sibTransId="{4F82D871-3196-2D41-841A-647195710C65}"/>
    <dgm:cxn modelId="{83E1A139-A89A-4A4D-82E6-C4D2EE75472B}" srcId="{FB9D9A2D-5E9D-9F41-9CE3-D36EC914ACD0}" destId="{25023F71-9B86-DC4C-8AA9-BE0F10D97D84}" srcOrd="5" destOrd="0" parTransId="{115EF174-6CB8-C84D-946A-3CCFD8FE4B70}" sibTransId="{2B0DA19F-A662-314A-84C7-73491FADDF58}"/>
    <dgm:cxn modelId="{FED03D3F-CBF2-6946-943D-12E7BA3D4624}" srcId="{FB9D9A2D-5E9D-9F41-9CE3-D36EC914ACD0}" destId="{02854581-B3E0-F942-BD7A-282300182124}" srcOrd="2" destOrd="0" parTransId="{A2C3CFB0-826B-4242-8B82-462F0251AE98}" sibTransId="{B6E4B51C-FF51-084E-991C-ED62D48C82F0}"/>
    <dgm:cxn modelId="{3D2DCE4E-CCB3-134B-B2A4-2FEA52B39331}" type="presOf" srcId="{DB8DED92-44DB-B847-A6CA-2982A6FAE437}" destId="{E2A27D9D-47F1-A142-A0B0-C1E7F3BEDFF4}" srcOrd="0" destOrd="1" presId="urn:microsoft.com/office/officeart/2005/8/layout/default"/>
    <dgm:cxn modelId="{1BE07A57-BDBA-C545-96EE-2202547BDA1E}" srcId="{25023F71-9B86-DC4C-8AA9-BE0F10D97D84}" destId="{51522E2B-7F06-E34C-9B69-F165BE081AC1}" srcOrd="0" destOrd="0" parTransId="{3964193B-D472-0E4E-9762-8133A2733A3B}" sibTransId="{BF56D94B-3E2B-2C49-9572-CD49D6BF2788}"/>
    <dgm:cxn modelId="{4523DE60-9FD3-1E40-B100-8A4CF92285A3}" srcId="{B900E48A-5B98-0E41-B770-EB0BAFEF3758}" destId="{BE17720A-0D9D-C446-B7E2-F68B8881BD5D}" srcOrd="0" destOrd="0" parTransId="{69DE8D9D-3FFC-724D-A7A9-69837CCAFF31}" sibTransId="{EB632DF3-8A88-A041-B678-1B0DDC846419}"/>
    <dgm:cxn modelId="{EE6E2E65-BBFB-234A-A96D-DFD8C7AC4A7C}" type="presOf" srcId="{B900E48A-5B98-0E41-B770-EB0BAFEF3758}" destId="{00F54DFD-4050-4D44-BD40-DAF0B6C71F0C}" srcOrd="0" destOrd="0" presId="urn:microsoft.com/office/officeart/2005/8/layout/default"/>
    <dgm:cxn modelId="{86B61675-1851-B747-9FE4-5B684BA21650}" type="presOf" srcId="{51522E2B-7F06-E34C-9B69-F165BE081AC1}" destId="{563243AE-BBA3-0B41-BFB6-69C97D78D13E}" srcOrd="0" destOrd="1" presId="urn:microsoft.com/office/officeart/2005/8/layout/default"/>
    <dgm:cxn modelId="{D0C4BF80-9A01-334E-90CC-9479F5A5D167}" type="presOf" srcId="{36562BF9-91A4-124A-A191-C1D640ED0C81}" destId="{61B62411-3CAD-3843-A4AD-8A2567E160CA}" srcOrd="0" destOrd="2" presId="urn:microsoft.com/office/officeart/2005/8/layout/default"/>
    <dgm:cxn modelId="{24D0E98A-2344-4547-AD72-80001AB61A6D}" type="presOf" srcId="{AC352F8C-18F0-4048-9A03-7AA614B498D7}" destId="{61B62411-3CAD-3843-A4AD-8A2567E160CA}" srcOrd="0" destOrd="0" presId="urn:microsoft.com/office/officeart/2005/8/layout/default"/>
    <dgm:cxn modelId="{D1AB7A8B-5C6D-3441-A1AD-586A6C392B96}" type="presOf" srcId="{63A4F46D-BB9B-F74B-B3FF-B5A59C5BA846}" destId="{E2A27D9D-47F1-A142-A0B0-C1E7F3BEDFF4}" srcOrd="0" destOrd="0" presId="urn:microsoft.com/office/officeart/2005/8/layout/default"/>
    <dgm:cxn modelId="{1AC7958C-87C3-5C48-B987-4DB7A4A6CD30}" type="presOf" srcId="{4D2DBE27-A10A-CA47-8C78-160E83DC0845}" destId="{3DDDFDA7-D934-744F-A302-A5E5E36B55A1}" srcOrd="0" destOrd="1" presId="urn:microsoft.com/office/officeart/2005/8/layout/default"/>
    <dgm:cxn modelId="{F401D696-876E-864D-825B-96BD4D74A1B3}" srcId="{AC352F8C-18F0-4048-9A03-7AA614B498D7}" destId="{1E0A8352-5C64-3A4C-AE69-EF90BCBA5FAE}" srcOrd="0" destOrd="0" parTransId="{95D610A5-E9A1-3447-8954-948D7191D885}" sibTransId="{9C65F579-7E0B-524C-80FB-B4D7CABCB0E0}"/>
    <dgm:cxn modelId="{BA96049A-31CA-AB4A-B31B-54B2C9361A81}" type="presOf" srcId="{EAE076F7-2520-6548-B1FF-04F83A0B134F}" destId="{3DDDFDA7-D934-744F-A302-A5E5E36B55A1}" srcOrd="0" destOrd="0" presId="urn:microsoft.com/office/officeart/2005/8/layout/default"/>
    <dgm:cxn modelId="{69D57DA7-7444-FA43-982F-C43D2A4BA50D}" srcId="{B900E48A-5B98-0E41-B770-EB0BAFEF3758}" destId="{E698BF0C-0E80-DD4B-A591-8302948A981E}" srcOrd="1" destOrd="0" parTransId="{FDA0681C-D2DC-BE40-8104-8A0689E3330B}" sibTransId="{67880EF5-C9DA-7E45-BC47-83CDC40B6552}"/>
    <dgm:cxn modelId="{542822AE-CD78-BE4F-AB8F-F0F10D16F5DA}" srcId="{63A4F46D-BB9B-F74B-B3FF-B5A59C5BA846}" destId="{DB8DED92-44DB-B847-A6CA-2982A6FAE437}" srcOrd="0" destOrd="0" parTransId="{E6DB0947-7546-2848-A3A0-122DDCEC79C5}" sibTransId="{F53E6424-8C7B-A849-A2E5-44827909532D}"/>
    <dgm:cxn modelId="{7260EEBA-CD2E-E448-A99F-A25111509671}" srcId="{02854581-B3E0-F942-BD7A-282300182124}" destId="{DEBC4F7A-ED66-5E49-B579-7BAFFAFC45A5}" srcOrd="0" destOrd="0" parTransId="{EBC52840-C467-AA42-A974-0F277AB58E61}" sibTransId="{1A5AE41F-1492-BD4E-9ECE-A4AACAF7E48B}"/>
    <dgm:cxn modelId="{361F28BF-756B-C845-8FB3-4488C658FCBC}" type="presOf" srcId="{BE17720A-0D9D-C446-B7E2-F68B8881BD5D}" destId="{00F54DFD-4050-4D44-BD40-DAF0B6C71F0C}" srcOrd="0" destOrd="1" presId="urn:microsoft.com/office/officeart/2005/8/layout/default"/>
    <dgm:cxn modelId="{9A7233CE-D7B8-7640-8FE2-EF111477A661}" type="presOf" srcId="{FB9D9A2D-5E9D-9F41-9CE3-D36EC914ACD0}" destId="{85B7DF9E-5D16-5C4B-A11C-5E3B932763CA}" srcOrd="0" destOrd="0" presId="urn:microsoft.com/office/officeart/2005/8/layout/default"/>
    <dgm:cxn modelId="{B990CBD9-3553-AF48-9E36-C3F3FB824AA4}" type="presOf" srcId="{DEBC4F7A-ED66-5E49-B579-7BAFFAFC45A5}" destId="{3392E697-EA56-064B-8ED9-5E97E2A370EB}" srcOrd="0" destOrd="1" presId="urn:microsoft.com/office/officeart/2005/8/layout/default"/>
    <dgm:cxn modelId="{4185FDEB-DEA4-EE4F-9E92-2BC60D330238}" srcId="{63A4F46D-BB9B-F74B-B3FF-B5A59C5BA846}" destId="{3A8E61BD-DDF4-784A-AA3A-0FF37A24469C}" srcOrd="1" destOrd="0" parTransId="{D50C1133-97B1-234D-A792-991F509138ED}" sibTransId="{85E7D4C5-F924-6B48-AB38-E128A27BDF97}"/>
    <dgm:cxn modelId="{101003EC-16CD-DB4C-9BE1-B1A8D609C691}" srcId="{EAE076F7-2520-6548-B1FF-04F83A0B134F}" destId="{4D2DBE27-A10A-CA47-8C78-160E83DC0845}" srcOrd="0" destOrd="0" parTransId="{58E35EE6-C673-E14A-85BA-CDE738A2ECFB}" sibTransId="{46C5BD0D-B279-094D-964D-423F54485C05}"/>
    <dgm:cxn modelId="{370B0FF6-B8B6-C14F-A33E-6BB169121814}" type="presOf" srcId="{1E0A8352-5C64-3A4C-AE69-EF90BCBA5FAE}" destId="{61B62411-3CAD-3843-A4AD-8A2567E160CA}" srcOrd="0" destOrd="1" presId="urn:microsoft.com/office/officeart/2005/8/layout/default"/>
    <dgm:cxn modelId="{8E5AB1F6-B08C-074A-B5DA-873F3E24FEDB}" srcId="{FB9D9A2D-5E9D-9F41-9CE3-D36EC914ACD0}" destId="{EAE076F7-2520-6548-B1FF-04F83A0B134F}" srcOrd="4" destOrd="0" parTransId="{FD8355B5-2EB1-684D-9284-D1846D21BDC0}" sibTransId="{5E98A56C-8C1A-A045-A808-ACB32911053A}"/>
    <dgm:cxn modelId="{3BADEEFB-BC3D-5A42-8F1F-51C5A2AD7AF2}" type="presOf" srcId="{E698BF0C-0E80-DD4B-A591-8302948A981E}" destId="{00F54DFD-4050-4D44-BD40-DAF0B6C71F0C}" srcOrd="0" destOrd="2" presId="urn:microsoft.com/office/officeart/2005/8/layout/default"/>
    <dgm:cxn modelId="{BDF630FB-E08F-0746-9543-AB83D1D603FC}" type="presParOf" srcId="{85B7DF9E-5D16-5C4B-A11C-5E3B932763CA}" destId="{E2A27D9D-47F1-A142-A0B0-C1E7F3BEDFF4}" srcOrd="0" destOrd="0" presId="urn:microsoft.com/office/officeart/2005/8/layout/default"/>
    <dgm:cxn modelId="{62C8249F-A371-8D4D-AC07-FC18D3A06C99}" type="presParOf" srcId="{85B7DF9E-5D16-5C4B-A11C-5E3B932763CA}" destId="{4A6957A6-BD19-864B-967F-50EA225B5B57}" srcOrd="1" destOrd="0" presId="urn:microsoft.com/office/officeart/2005/8/layout/default"/>
    <dgm:cxn modelId="{31EF002F-4E51-4448-A701-8BBE2DFDFBB1}" type="presParOf" srcId="{85B7DF9E-5D16-5C4B-A11C-5E3B932763CA}" destId="{00F54DFD-4050-4D44-BD40-DAF0B6C71F0C}" srcOrd="2" destOrd="0" presId="urn:microsoft.com/office/officeart/2005/8/layout/default"/>
    <dgm:cxn modelId="{B4E210D7-1CAF-0C44-90AC-2E3E81D365BF}" type="presParOf" srcId="{85B7DF9E-5D16-5C4B-A11C-5E3B932763CA}" destId="{D2295A11-6ECB-184C-941E-05EF286FDD64}" srcOrd="3" destOrd="0" presId="urn:microsoft.com/office/officeart/2005/8/layout/default"/>
    <dgm:cxn modelId="{DD8A696E-B952-CE47-BA5C-5BA3ECBA08E4}" type="presParOf" srcId="{85B7DF9E-5D16-5C4B-A11C-5E3B932763CA}" destId="{3392E697-EA56-064B-8ED9-5E97E2A370EB}" srcOrd="4" destOrd="0" presId="urn:microsoft.com/office/officeart/2005/8/layout/default"/>
    <dgm:cxn modelId="{C94133AE-D4C6-F74C-9140-D3D0D2D7BA75}" type="presParOf" srcId="{85B7DF9E-5D16-5C4B-A11C-5E3B932763CA}" destId="{88E20362-D935-E440-9056-7A67E8EB16A0}" srcOrd="5" destOrd="0" presId="urn:microsoft.com/office/officeart/2005/8/layout/default"/>
    <dgm:cxn modelId="{64EDF5C5-57CB-1F43-ABD6-45E1A37BC83D}" type="presParOf" srcId="{85B7DF9E-5D16-5C4B-A11C-5E3B932763CA}" destId="{61B62411-3CAD-3843-A4AD-8A2567E160CA}" srcOrd="6" destOrd="0" presId="urn:microsoft.com/office/officeart/2005/8/layout/default"/>
    <dgm:cxn modelId="{A06653FC-AC09-0D47-864A-3E75F1614689}" type="presParOf" srcId="{85B7DF9E-5D16-5C4B-A11C-5E3B932763CA}" destId="{3EE24083-B8F3-3842-832D-FDACB29E9878}" srcOrd="7" destOrd="0" presId="urn:microsoft.com/office/officeart/2005/8/layout/default"/>
    <dgm:cxn modelId="{51C43273-39B5-4542-A6EE-276919A02BC5}" type="presParOf" srcId="{85B7DF9E-5D16-5C4B-A11C-5E3B932763CA}" destId="{3DDDFDA7-D934-744F-A302-A5E5E36B55A1}" srcOrd="8" destOrd="0" presId="urn:microsoft.com/office/officeart/2005/8/layout/default"/>
    <dgm:cxn modelId="{F33B3DCD-9528-FF4D-9184-83537EA06460}" type="presParOf" srcId="{85B7DF9E-5D16-5C4B-A11C-5E3B932763CA}" destId="{11BE4928-16D0-2944-994C-CA0160196083}" srcOrd="9" destOrd="0" presId="urn:microsoft.com/office/officeart/2005/8/layout/default"/>
    <dgm:cxn modelId="{1B45E244-764D-2442-881A-0E1B527F75B2}" type="presParOf" srcId="{85B7DF9E-5D16-5C4B-A11C-5E3B932763CA}" destId="{563243AE-BBA3-0B41-BFB6-69C97D78D13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9D9A2D-5E9D-9F41-9CE3-D36EC914ACD0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B8DED92-44DB-B847-A6CA-2982A6FAE437}">
      <dgm:prSet custT="1"/>
      <dgm:spPr/>
      <dgm:t>
        <a:bodyPr lIns="108000" tIns="108000" rIns="108000" bIns="108000"/>
        <a:lstStyle/>
        <a:p>
          <a:r>
            <a:rPr lang="de-DE" sz="1200" dirty="0"/>
            <a:t>Vorstellung der Inhalte</a:t>
          </a:r>
        </a:p>
      </dgm:t>
    </dgm:pt>
    <dgm:pt modelId="{E6DB0947-7546-2848-A3A0-122DDCEC79C5}" type="parTrans" cxnId="{542822AE-CD78-BE4F-AB8F-F0F10D16F5DA}">
      <dgm:prSet/>
      <dgm:spPr/>
      <dgm:t>
        <a:bodyPr/>
        <a:lstStyle/>
        <a:p>
          <a:endParaRPr lang="de-DE"/>
        </a:p>
      </dgm:t>
    </dgm:pt>
    <dgm:pt modelId="{F53E6424-8C7B-A849-A2E5-44827909532D}" type="sibTrans" cxnId="{542822AE-CD78-BE4F-AB8F-F0F10D16F5DA}">
      <dgm:prSet/>
      <dgm:spPr/>
      <dgm:t>
        <a:bodyPr/>
        <a:lstStyle/>
        <a:p>
          <a:endParaRPr lang="de-DE"/>
        </a:p>
      </dgm:t>
    </dgm:pt>
    <dgm:pt modelId="{BE17720A-0D9D-C446-B7E2-F68B8881BD5D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dirty="0" err="1"/>
            <a:t>sed</a:t>
          </a:r>
          <a:r>
            <a:rPr lang="de-DE" sz="1200" dirty="0"/>
            <a:t> </a:t>
          </a:r>
          <a:r>
            <a:rPr lang="de-DE" sz="1200" dirty="0" err="1"/>
            <a:t>diam</a:t>
          </a:r>
          <a:r>
            <a:rPr lang="de-DE" sz="1200" dirty="0"/>
            <a:t> </a:t>
          </a:r>
          <a:r>
            <a:rPr lang="de-DE" sz="1200" dirty="0" err="1"/>
            <a:t>nonumy</a:t>
          </a:r>
          <a:r>
            <a:rPr lang="de-DE" sz="1200" dirty="0"/>
            <a:t> </a:t>
          </a:r>
          <a:r>
            <a:rPr lang="de-DE" sz="1200" dirty="0" err="1"/>
            <a:t>eirmod</a:t>
          </a:r>
          <a:endParaRPr lang="de-DE" sz="1200" dirty="0"/>
        </a:p>
      </dgm:t>
    </dgm:pt>
    <dgm:pt modelId="{69DE8D9D-3FFC-724D-A7A9-69837CCAFF31}" type="parTrans" cxnId="{4523DE60-9FD3-1E40-B100-8A4CF92285A3}">
      <dgm:prSet/>
      <dgm:spPr/>
      <dgm:t>
        <a:bodyPr/>
        <a:lstStyle/>
        <a:p>
          <a:endParaRPr lang="de-DE"/>
        </a:p>
      </dgm:t>
    </dgm:pt>
    <dgm:pt modelId="{EB632DF3-8A88-A041-B678-1B0DDC846419}" type="sibTrans" cxnId="{4523DE60-9FD3-1E40-B100-8A4CF92285A3}">
      <dgm:prSet/>
      <dgm:spPr/>
      <dgm:t>
        <a:bodyPr/>
        <a:lstStyle/>
        <a:p>
          <a:endParaRPr lang="de-DE"/>
        </a:p>
      </dgm:t>
    </dgm:pt>
    <dgm:pt modelId="{DEBC4F7A-ED66-5E49-B579-7BAFFAFC45A5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dirty="0"/>
            <a:t>12:00 – 13:00</a:t>
          </a:r>
        </a:p>
      </dgm:t>
    </dgm:pt>
    <dgm:pt modelId="{EBC52840-C467-AA42-A974-0F277AB58E61}" type="parTrans" cxnId="{7260EEBA-CD2E-E448-A99F-A25111509671}">
      <dgm:prSet/>
      <dgm:spPr/>
      <dgm:t>
        <a:bodyPr/>
        <a:lstStyle/>
        <a:p>
          <a:endParaRPr lang="de-DE"/>
        </a:p>
      </dgm:t>
    </dgm:pt>
    <dgm:pt modelId="{1A5AE41F-1492-BD4E-9ECE-A4AACAF7E48B}" type="sibTrans" cxnId="{7260EEBA-CD2E-E448-A99F-A25111509671}">
      <dgm:prSet/>
      <dgm:spPr/>
      <dgm:t>
        <a:bodyPr/>
        <a:lstStyle/>
        <a:p>
          <a:endParaRPr lang="de-DE"/>
        </a:p>
      </dgm:t>
    </dgm:pt>
    <dgm:pt modelId="{1E0A8352-5C64-3A4C-AE69-EF90BCBA5FAE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dirty="0"/>
            <a:t>At </a:t>
          </a:r>
          <a:r>
            <a:rPr lang="de-DE" sz="1200" dirty="0" err="1"/>
            <a:t>vero</a:t>
          </a:r>
          <a:r>
            <a:rPr lang="de-DE" sz="1200" dirty="0"/>
            <a:t> </a:t>
          </a:r>
          <a:r>
            <a:rPr lang="de-DE" sz="1200" dirty="0" err="1"/>
            <a:t>eos</a:t>
          </a:r>
          <a:r>
            <a:rPr lang="de-DE" sz="1200" dirty="0"/>
            <a:t> et </a:t>
          </a:r>
          <a:r>
            <a:rPr lang="de-DE" sz="1200" dirty="0" err="1"/>
            <a:t>accusam</a:t>
          </a:r>
          <a:endParaRPr lang="de-DE" sz="1200" dirty="0"/>
        </a:p>
      </dgm:t>
    </dgm:pt>
    <dgm:pt modelId="{95D610A5-E9A1-3447-8954-948D7191D885}" type="parTrans" cxnId="{F401D696-876E-864D-825B-96BD4D74A1B3}">
      <dgm:prSet/>
      <dgm:spPr/>
      <dgm:t>
        <a:bodyPr/>
        <a:lstStyle/>
        <a:p>
          <a:endParaRPr lang="de-DE"/>
        </a:p>
      </dgm:t>
    </dgm:pt>
    <dgm:pt modelId="{9C65F579-7E0B-524C-80FB-B4D7CABCB0E0}" type="sibTrans" cxnId="{F401D696-876E-864D-825B-96BD4D74A1B3}">
      <dgm:prSet/>
      <dgm:spPr/>
      <dgm:t>
        <a:bodyPr/>
        <a:lstStyle/>
        <a:p>
          <a:endParaRPr lang="de-DE"/>
        </a:p>
      </dgm:t>
    </dgm:pt>
    <dgm:pt modelId="{4D2DBE27-A10A-CA47-8C78-160E83DC0845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dirty="0"/>
            <a:t>16:00 – 16:15</a:t>
          </a:r>
        </a:p>
      </dgm:t>
    </dgm:pt>
    <dgm:pt modelId="{58E35EE6-C673-E14A-85BA-CDE738A2ECFB}" type="parTrans" cxnId="{101003EC-16CD-DB4C-9BE1-B1A8D609C691}">
      <dgm:prSet/>
      <dgm:spPr/>
      <dgm:t>
        <a:bodyPr/>
        <a:lstStyle/>
        <a:p>
          <a:endParaRPr lang="de-DE"/>
        </a:p>
      </dgm:t>
    </dgm:pt>
    <dgm:pt modelId="{46C5BD0D-B279-094D-964D-423F54485C05}" type="sibTrans" cxnId="{101003EC-16CD-DB4C-9BE1-B1A8D609C691}">
      <dgm:prSet/>
      <dgm:spPr/>
      <dgm:t>
        <a:bodyPr/>
        <a:lstStyle/>
        <a:p>
          <a:endParaRPr lang="de-DE"/>
        </a:p>
      </dgm:t>
    </dgm:pt>
    <dgm:pt modelId="{63A4F46D-BB9B-F74B-B3FF-B5A59C5BA846}">
      <dgm:prSet custT="1"/>
      <dgm:spPr/>
      <dgm:t>
        <a:bodyPr lIns="108000" tIns="108000" rIns="108000" bIns="108000"/>
        <a:lstStyle/>
        <a:p>
          <a:r>
            <a:rPr lang="de-DE" sz="1200" b="1" dirty="0"/>
            <a:t>Einleitung</a:t>
          </a:r>
        </a:p>
      </dgm:t>
    </dgm:pt>
    <dgm:pt modelId="{DC446F50-A049-5549-92F7-7A7B379D1723}" type="parTrans" cxnId="{D3412609-A63A-014E-AAEA-0BCEF753DA45}">
      <dgm:prSet/>
      <dgm:spPr/>
      <dgm:t>
        <a:bodyPr/>
        <a:lstStyle/>
        <a:p>
          <a:endParaRPr lang="de-DE"/>
        </a:p>
      </dgm:t>
    </dgm:pt>
    <dgm:pt modelId="{5B07118D-FBA9-4F45-89BF-B44D78CE408D}" type="sibTrans" cxnId="{D3412609-A63A-014E-AAEA-0BCEF753DA45}">
      <dgm:prSet/>
      <dgm:spPr/>
      <dgm:t>
        <a:bodyPr/>
        <a:lstStyle/>
        <a:p>
          <a:endParaRPr lang="de-DE"/>
        </a:p>
      </dgm:t>
    </dgm:pt>
    <dgm:pt modelId="{B900E48A-5B98-0E41-B770-EB0BAFEF3758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b="1" dirty="0"/>
            <a:t>Teil der Präsentation</a:t>
          </a:r>
        </a:p>
      </dgm:t>
    </dgm:pt>
    <dgm:pt modelId="{92626790-8631-3949-9184-B6E4FB150DDC}" type="parTrans" cxnId="{4544B91D-ED71-434D-9C55-7CDBA9345712}">
      <dgm:prSet/>
      <dgm:spPr/>
      <dgm:t>
        <a:bodyPr/>
        <a:lstStyle/>
        <a:p>
          <a:endParaRPr lang="de-DE"/>
        </a:p>
      </dgm:t>
    </dgm:pt>
    <dgm:pt modelId="{4B7D579E-00F3-A546-B819-D7A19D2C3C78}" type="sibTrans" cxnId="{4544B91D-ED71-434D-9C55-7CDBA9345712}">
      <dgm:prSet/>
      <dgm:spPr/>
      <dgm:t>
        <a:bodyPr/>
        <a:lstStyle/>
        <a:p>
          <a:endParaRPr lang="de-DE"/>
        </a:p>
      </dgm:t>
    </dgm:pt>
    <dgm:pt modelId="{02854581-B3E0-F942-BD7A-282300182124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b="1" dirty="0"/>
            <a:t>Pause</a:t>
          </a:r>
        </a:p>
      </dgm:t>
    </dgm:pt>
    <dgm:pt modelId="{A2C3CFB0-826B-4242-8B82-462F0251AE98}" type="parTrans" cxnId="{FED03D3F-CBF2-6946-943D-12E7BA3D4624}">
      <dgm:prSet/>
      <dgm:spPr/>
      <dgm:t>
        <a:bodyPr/>
        <a:lstStyle/>
        <a:p>
          <a:endParaRPr lang="de-DE"/>
        </a:p>
      </dgm:t>
    </dgm:pt>
    <dgm:pt modelId="{B6E4B51C-FF51-084E-991C-ED62D48C82F0}" type="sibTrans" cxnId="{FED03D3F-CBF2-6946-943D-12E7BA3D4624}">
      <dgm:prSet/>
      <dgm:spPr/>
      <dgm:t>
        <a:bodyPr/>
        <a:lstStyle/>
        <a:p>
          <a:endParaRPr lang="de-DE"/>
        </a:p>
      </dgm:t>
    </dgm:pt>
    <dgm:pt modelId="{AC352F8C-18F0-4048-9A03-7AA614B498D7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b="1" dirty="0"/>
            <a:t>Weitere Präsentation mit </a:t>
          </a:r>
          <a:r>
            <a:rPr lang="de-DE" sz="1200" b="1" dirty="0" err="1"/>
            <a:t>DeepDive</a:t>
          </a:r>
          <a:endParaRPr lang="de-DE" sz="1200" b="1" dirty="0"/>
        </a:p>
      </dgm:t>
    </dgm:pt>
    <dgm:pt modelId="{DE95C502-FA8E-3C4B-B900-4A11E922DF26}" type="parTrans" cxnId="{61738232-F445-7047-8789-E4B307468027}">
      <dgm:prSet/>
      <dgm:spPr/>
      <dgm:t>
        <a:bodyPr/>
        <a:lstStyle/>
        <a:p>
          <a:endParaRPr lang="de-DE"/>
        </a:p>
      </dgm:t>
    </dgm:pt>
    <dgm:pt modelId="{C08B19F9-7272-5346-ADDF-5DCCF28B80BF}" type="sibTrans" cxnId="{61738232-F445-7047-8789-E4B307468027}">
      <dgm:prSet/>
      <dgm:spPr/>
      <dgm:t>
        <a:bodyPr/>
        <a:lstStyle/>
        <a:p>
          <a:endParaRPr lang="de-DE"/>
        </a:p>
      </dgm:t>
    </dgm:pt>
    <dgm:pt modelId="{EAE076F7-2520-6548-B1FF-04F83A0B134F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b="1" dirty="0"/>
            <a:t>Pause</a:t>
          </a:r>
        </a:p>
      </dgm:t>
    </dgm:pt>
    <dgm:pt modelId="{FD8355B5-2EB1-684D-9284-D1846D21BDC0}" type="parTrans" cxnId="{8E5AB1F6-B08C-074A-B5DA-873F3E24FEDB}">
      <dgm:prSet/>
      <dgm:spPr/>
      <dgm:t>
        <a:bodyPr/>
        <a:lstStyle/>
        <a:p>
          <a:endParaRPr lang="de-DE"/>
        </a:p>
      </dgm:t>
    </dgm:pt>
    <dgm:pt modelId="{5E98A56C-8C1A-A045-A808-ACB32911053A}" type="sibTrans" cxnId="{8E5AB1F6-B08C-074A-B5DA-873F3E24FEDB}">
      <dgm:prSet/>
      <dgm:spPr/>
      <dgm:t>
        <a:bodyPr/>
        <a:lstStyle/>
        <a:p>
          <a:endParaRPr lang="de-DE"/>
        </a:p>
      </dgm:t>
    </dgm:pt>
    <dgm:pt modelId="{3A8E61BD-DDF4-784A-AA3A-0FF37A24469C}">
      <dgm:prSet custT="1"/>
      <dgm:spPr/>
      <dgm:t>
        <a:bodyPr lIns="108000" tIns="108000" rIns="108000" bIns="108000"/>
        <a:lstStyle/>
        <a:p>
          <a:r>
            <a:rPr lang="de-DE" sz="1200" dirty="0"/>
            <a:t>Musterteile</a:t>
          </a:r>
        </a:p>
      </dgm:t>
    </dgm:pt>
    <dgm:pt modelId="{D50C1133-97B1-234D-A792-991F509138ED}" type="parTrans" cxnId="{4185FDEB-DEA4-EE4F-9E92-2BC60D330238}">
      <dgm:prSet/>
      <dgm:spPr/>
      <dgm:t>
        <a:bodyPr/>
        <a:lstStyle/>
        <a:p>
          <a:endParaRPr lang="de-DE"/>
        </a:p>
      </dgm:t>
    </dgm:pt>
    <dgm:pt modelId="{85E7D4C5-F924-6B48-AB38-E128A27BDF97}" type="sibTrans" cxnId="{4185FDEB-DEA4-EE4F-9E92-2BC60D330238}">
      <dgm:prSet/>
      <dgm:spPr/>
      <dgm:t>
        <a:bodyPr/>
        <a:lstStyle/>
        <a:p>
          <a:endParaRPr lang="de-DE"/>
        </a:p>
      </dgm:t>
    </dgm:pt>
    <dgm:pt modelId="{E698BF0C-0E80-DD4B-A591-8302948A981E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dirty="0" err="1"/>
            <a:t>tempor</a:t>
          </a:r>
          <a:r>
            <a:rPr lang="de-DE" sz="1200" dirty="0"/>
            <a:t> </a:t>
          </a:r>
          <a:r>
            <a:rPr lang="de-DE" sz="1200" dirty="0" err="1"/>
            <a:t>invidunt</a:t>
          </a:r>
          <a:r>
            <a:rPr lang="de-DE" sz="1200" dirty="0"/>
            <a:t> </a:t>
          </a:r>
          <a:r>
            <a:rPr lang="de-DE" sz="1200" dirty="0" err="1"/>
            <a:t>ut</a:t>
          </a:r>
          <a:r>
            <a:rPr lang="de-DE" sz="1200" dirty="0"/>
            <a:t> </a:t>
          </a:r>
          <a:r>
            <a:rPr lang="de-DE" sz="1200" dirty="0" err="1"/>
            <a:t>labore</a:t>
          </a:r>
          <a:r>
            <a:rPr lang="de-DE" sz="1200" dirty="0"/>
            <a:t> et</a:t>
          </a:r>
        </a:p>
      </dgm:t>
    </dgm:pt>
    <dgm:pt modelId="{FDA0681C-D2DC-BE40-8104-8A0689E3330B}" type="parTrans" cxnId="{69D57DA7-7444-FA43-982F-C43D2A4BA50D}">
      <dgm:prSet/>
      <dgm:spPr/>
      <dgm:t>
        <a:bodyPr/>
        <a:lstStyle/>
        <a:p>
          <a:endParaRPr lang="de-DE"/>
        </a:p>
      </dgm:t>
    </dgm:pt>
    <dgm:pt modelId="{67880EF5-C9DA-7E45-BC47-83CDC40B6552}" type="sibTrans" cxnId="{69D57DA7-7444-FA43-982F-C43D2A4BA50D}">
      <dgm:prSet/>
      <dgm:spPr/>
      <dgm:t>
        <a:bodyPr/>
        <a:lstStyle/>
        <a:p>
          <a:endParaRPr lang="de-DE"/>
        </a:p>
      </dgm:t>
    </dgm:pt>
    <dgm:pt modelId="{36562BF9-91A4-124A-A191-C1D640ED0C81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dirty="0"/>
            <a:t>et </a:t>
          </a:r>
          <a:r>
            <a:rPr lang="de-DE" sz="1200" dirty="0" err="1"/>
            <a:t>justo</a:t>
          </a:r>
          <a:r>
            <a:rPr lang="de-DE" sz="1200" dirty="0"/>
            <a:t> </a:t>
          </a:r>
          <a:r>
            <a:rPr lang="de-DE" sz="1200" dirty="0" err="1"/>
            <a:t>duo</a:t>
          </a:r>
          <a:r>
            <a:rPr lang="de-DE" sz="1200" dirty="0"/>
            <a:t> </a:t>
          </a:r>
          <a:r>
            <a:rPr lang="de-DE" sz="1200" dirty="0" err="1"/>
            <a:t>dolores</a:t>
          </a:r>
          <a:r>
            <a:rPr lang="de-DE" sz="1200" dirty="0"/>
            <a:t> et</a:t>
          </a:r>
        </a:p>
      </dgm:t>
    </dgm:pt>
    <dgm:pt modelId="{B033F367-464E-7546-9FDA-3A623B00E932}" type="parTrans" cxnId="{1E141239-C153-4445-8049-1D733A0919EB}">
      <dgm:prSet/>
      <dgm:spPr/>
      <dgm:t>
        <a:bodyPr/>
        <a:lstStyle/>
        <a:p>
          <a:endParaRPr lang="de-DE"/>
        </a:p>
      </dgm:t>
    </dgm:pt>
    <dgm:pt modelId="{4F82D871-3196-2D41-841A-647195710C65}" type="sibTrans" cxnId="{1E141239-C153-4445-8049-1D733A0919EB}">
      <dgm:prSet/>
      <dgm:spPr/>
      <dgm:t>
        <a:bodyPr/>
        <a:lstStyle/>
        <a:p>
          <a:endParaRPr lang="de-DE"/>
        </a:p>
      </dgm:t>
    </dgm:pt>
    <dgm:pt modelId="{25023F71-9B86-DC4C-8AA9-BE0F10D97D84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b="1" dirty="0"/>
            <a:t>Zusammenfassung</a:t>
          </a:r>
        </a:p>
      </dgm:t>
    </dgm:pt>
    <dgm:pt modelId="{2B0DA19F-A662-314A-84C7-73491FADDF58}" type="sibTrans" cxnId="{83E1A139-A89A-4A4D-82E6-C4D2EE75472B}">
      <dgm:prSet/>
      <dgm:spPr/>
      <dgm:t>
        <a:bodyPr/>
        <a:lstStyle/>
        <a:p>
          <a:endParaRPr lang="de-DE"/>
        </a:p>
      </dgm:t>
    </dgm:pt>
    <dgm:pt modelId="{115EF174-6CB8-C84D-946A-3CCFD8FE4B70}" type="parTrans" cxnId="{83E1A139-A89A-4A4D-82E6-C4D2EE75472B}">
      <dgm:prSet/>
      <dgm:spPr/>
      <dgm:t>
        <a:bodyPr/>
        <a:lstStyle/>
        <a:p>
          <a:endParaRPr lang="de-DE"/>
        </a:p>
      </dgm:t>
    </dgm:pt>
    <dgm:pt modelId="{51522E2B-7F06-E34C-9B69-F165BE081AC1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dirty="0"/>
            <a:t>Verabschiedung</a:t>
          </a:r>
        </a:p>
      </dgm:t>
    </dgm:pt>
    <dgm:pt modelId="{BF56D94B-3E2B-2C49-9572-CD49D6BF2788}" type="sibTrans" cxnId="{1BE07A57-BDBA-C545-96EE-2202547BDA1E}">
      <dgm:prSet/>
      <dgm:spPr/>
      <dgm:t>
        <a:bodyPr/>
        <a:lstStyle/>
        <a:p>
          <a:endParaRPr lang="de-DE"/>
        </a:p>
      </dgm:t>
    </dgm:pt>
    <dgm:pt modelId="{3964193B-D472-0E4E-9762-8133A2733A3B}" type="parTrans" cxnId="{1BE07A57-BDBA-C545-96EE-2202547BDA1E}">
      <dgm:prSet/>
      <dgm:spPr/>
      <dgm:t>
        <a:bodyPr/>
        <a:lstStyle/>
        <a:p>
          <a:endParaRPr lang="de-DE"/>
        </a:p>
      </dgm:t>
    </dgm:pt>
    <dgm:pt modelId="{85B7DF9E-5D16-5C4B-A11C-5E3B932763CA}" type="pres">
      <dgm:prSet presAssocID="{FB9D9A2D-5E9D-9F41-9CE3-D36EC914ACD0}" presName="diagram" presStyleCnt="0">
        <dgm:presLayoutVars>
          <dgm:dir/>
          <dgm:resizeHandles val="exact"/>
        </dgm:presLayoutVars>
      </dgm:prSet>
      <dgm:spPr/>
    </dgm:pt>
    <dgm:pt modelId="{E2A27D9D-47F1-A142-A0B0-C1E7F3BEDFF4}" type="pres">
      <dgm:prSet presAssocID="{63A4F46D-BB9B-F74B-B3FF-B5A59C5BA846}" presName="node" presStyleLbl="node1" presStyleIdx="0" presStyleCnt="6">
        <dgm:presLayoutVars>
          <dgm:bulletEnabled val="1"/>
        </dgm:presLayoutVars>
      </dgm:prSet>
      <dgm:spPr/>
    </dgm:pt>
    <dgm:pt modelId="{4A6957A6-BD19-864B-967F-50EA225B5B57}" type="pres">
      <dgm:prSet presAssocID="{5B07118D-FBA9-4F45-89BF-B44D78CE408D}" presName="sibTrans" presStyleCnt="0"/>
      <dgm:spPr/>
    </dgm:pt>
    <dgm:pt modelId="{00F54DFD-4050-4D44-BD40-DAF0B6C71F0C}" type="pres">
      <dgm:prSet presAssocID="{B900E48A-5B98-0E41-B770-EB0BAFEF3758}" presName="node" presStyleLbl="node1" presStyleIdx="1" presStyleCnt="6">
        <dgm:presLayoutVars>
          <dgm:bulletEnabled val="1"/>
        </dgm:presLayoutVars>
      </dgm:prSet>
      <dgm:spPr/>
    </dgm:pt>
    <dgm:pt modelId="{D2295A11-6ECB-184C-941E-05EF286FDD64}" type="pres">
      <dgm:prSet presAssocID="{4B7D579E-00F3-A546-B819-D7A19D2C3C78}" presName="sibTrans" presStyleCnt="0"/>
      <dgm:spPr/>
    </dgm:pt>
    <dgm:pt modelId="{3392E697-EA56-064B-8ED9-5E97E2A370EB}" type="pres">
      <dgm:prSet presAssocID="{02854581-B3E0-F942-BD7A-282300182124}" presName="node" presStyleLbl="node1" presStyleIdx="2" presStyleCnt="6">
        <dgm:presLayoutVars>
          <dgm:bulletEnabled val="1"/>
        </dgm:presLayoutVars>
      </dgm:prSet>
      <dgm:spPr/>
    </dgm:pt>
    <dgm:pt modelId="{88E20362-D935-E440-9056-7A67E8EB16A0}" type="pres">
      <dgm:prSet presAssocID="{B6E4B51C-FF51-084E-991C-ED62D48C82F0}" presName="sibTrans" presStyleCnt="0"/>
      <dgm:spPr/>
    </dgm:pt>
    <dgm:pt modelId="{61B62411-3CAD-3843-A4AD-8A2567E160CA}" type="pres">
      <dgm:prSet presAssocID="{AC352F8C-18F0-4048-9A03-7AA614B498D7}" presName="node" presStyleLbl="node1" presStyleIdx="3" presStyleCnt="6">
        <dgm:presLayoutVars>
          <dgm:bulletEnabled val="1"/>
        </dgm:presLayoutVars>
      </dgm:prSet>
      <dgm:spPr/>
    </dgm:pt>
    <dgm:pt modelId="{3EE24083-B8F3-3842-832D-FDACB29E9878}" type="pres">
      <dgm:prSet presAssocID="{C08B19F9-7272-5346-ADDF-5DCCF28B80BF}" presName="sibTrans" presStyleCnt="0"/>
      <dgm:spPr/>
    </dgm:pt>
    <dgm:pt modelId="{3DDDFDA7-D934-744F-A302-A5E5E36B55A1}" type="pres">
      <dgm:prSet presAssocID="{EAE076F7-2520-6548-B1FF-04F83A0B134F}" presName="node" presStyleLbl="node1" presStyleIdx="4" presStyleCnt="6">
        <dgm:presLayoutVars>
          <dgm:bulletEnabled val="1"/>
        </dgm:presLayoutVars>
      </dgm:prSet>
      <dgm:spPr/>
    </dgm:pt>
    <dgm:pt modelId="{11BE4928-16D0-2944-994C-CA0160196083}" type="pres">
      <dgm:prSet presAssocID="{5E98A56C-8C1A-A045-A808-ACB32911053A}" presName="sibTrans" presStyleCnt="0"/>
      <dgm:spPr/>
    </dgm:pt>
    <dgm:pt modelId="{563243AE-BBA3-0B41-BFB6-69C97D78D13E}" type="pres">
      <dgm:prSet presAssocID="{25023F71-9B86-DC4C-8AA9-BE0F10D97D84}" presName="node" presStyleLbl="node1" presStyleIdx="5" presStyleCnt="6">
        <dgm:presLayoutVars>
          <dgm:bulletEnabled val="1"/>
        </dgm:presLayoutVars>
      </dgm:prSet>
      <dgm:spPr/>
    </dgm:pt>
  </dgm:ptLst>
  <dgm:cxnLst>
    <dgm:cxn modelId="{D3412609-A63A-014E-AAEA-0BCEF753DA45}" srcId="{FB9D9A2D-5E9D-9F41-9CE3-D36EC914ACD0}" destId="{63A4F46D-BB9B-F74B-B3FF-B5A59C5BA846}" srcOrd="0" destOrd="0" parTransId="{DC446F50-A049-5549-92F7-7A7B379D1723}" sibTransId="{5B07118D-FBA9-4F45-89BF-B44D78CE408D}"/>
    <dgm:cxn modelId="{48A4590E-7F88-714D-9143-F4A5B4959FBF}" type="presOf" srcId="{02854581-B3E0-F942-BD7A-282300182124}" destId="{3392E697-EA56-064B-8ED9-5E97E2A370EB}" srcOrd="0" destOrd="0" presId="urn:microsoft.com/office/officeart/2005/8/layout/default"/>
    <dgm:cxn modelId="{7944051D-62DD-A84B-A524-50B4F6FED1C0}" type="presOf" srcId="{25023F71-9B86-DC4C-8AA9-BE0F10D97D84}" destId="{563243AE-BBA3-0B41-BFB6-69C97D78D13E}" srcOrd="0" destOrd="0" presId="urn:microsoft.com/office/officeart/2005/8/layout/default"/>
    <dgm:cxn modelId="{4544B91D-ED71-434D-9C55-7CDBA9345712}" srcId="{FB9D9A2D-5E9D-9F41-9CE3-D36EC914ACD0}" destId="{B900E48A-5B98-0E41-B770-EB0BAFEF3758}" srcOrd="1" destOrd="0" parTransId="{92626790-8631-3949-9184-B6E4FB150DDC}" sibTransId="{4B7D579E-00F3-A546-B819-D7A19D2C3C78}"/>
    <dgm:cxn modelId="{B426F028-7082-AD4B-98EC-A64734A8BAA9}" type="presOf" srcId="{3A8E61BD-DDF4-784A-AA3A-0FF37A24469C}" destId="{E2A27D9D-47F1-A142-A0B0-C1E7F3BEDFF4}" srcOrd="0" destOrd="2" presId="urn:microsoft.com/office/officeart/2005/8/layout/default"/>
    <dgm:cxn modelId="{61738232-F445-7047-8789-E4B307468027}" srcId="{FB9D9A2D-5E9D-9F41-9CE3-D36EC914ACD0}" destId="{AC352F8C-18F0-4048-9A03-7AA614B498D7}" srcOrd="3" destOrd="0" parTransId="{DE95C502-FA8E-3C4B-B900-4A11E922DF26}" sibTransId="{C08B19F9-7272-5346-ADDF-5DCCF28B80BF}"/>
    <dgm:cxn modelId="{1E141239-C153-4445-8049-1D733A0919EB}" srcId="{AC352F8C-18F0-4048-9A03-7AA614B498D7}" destId="{36562BF9-91A4-124A-A191-C1D640ED0C81}" srcOrd="1" destOrd="0" parTransId="{B033F367-464E-7546-9FDA-3A623B00E932}" sibTransId="{4F82D871-3196-2D41-841A-647195710C65}"/>
    <dgm:cxn modelId="{83E1A139-A89A-4A4D-82E6-C4D2EE75472B}" srcId="{FB9D9A2D-5E9D-9F41-9CE3-D36EC914ACD0}" destId="{25023F71-9B86-DC4C-8AA9-BE0F10D97D84}" srcOrd="5" destOrd="0" parTransId="{115EF174-6CB8-C84D-946A-3CCFD8FE4B70}" sibTransId="{2B0DA19F-A662-314A-84C7-73491FADDF58}"/>
    <dgm:cxn modelId="{FED03D3F-CBF2-6946-943D-12E7BA3D4624}" srcId="{FB9D9A2D-5E9D-9F41-9CE3-D36EC914ACD0}" destId="{02854581-B3E0-F942-BD7A-282300182124}" srcOrd="2" destOrd="0" parTransId="{A2C3CFB0-826B-4242-8B82-462F0251AE98}" sibTransId="{B6E4B51C-FF51-084E-991C-ED62D48C82F0}"/>
    <dgm:cxn modelId="{3D2DCE4E-CCB3-134B-B2A4-2FEA52B39331}" type="presOf" srcId="{DB8DED92-44DB-B847-A6CA-2982A6FAE437}" destId="{E2A27D9D-47F1-A142-A0B0-C1E7F3BEDFF4}" srcOrd="0" destOrd="1" presId="urn:microsoft.com/office/officeart/2005/8/layout/default"/>
    <dgm:cxn modelId="{1BE07A57-BDBA-C545-96EE-2202547BDA1E}" srcId="{25023F71-9B86-DC4C-8AA9-BE0F10D97D84}" destId="{51522E2B-7F06-E34C-9B69-F165BE081AC1}" srcOrd="0" destOrd="0" parTransId="{3964193B-D472-0E4E-9762-8133A2733A3B}" sibTransId="{BF56D94B-3E2B-2C49-9572-CD49D6BF2788}"/>
    <dgm:cxn modelId="{4523DE60-9FD3-1E40-B100-8A4CF92285A3}" srcId="{B900E48A-5B98-0E41-B770-EB0BAFEF3758}" destId="{BE17720A-0D9D-C446-B7E2-F68B8881BD5D}" srcOrd="0" destOrd="0" parTransId="{69DE8D9D-3FFC-724D-A7A9-69837CCAFF31}" sibTransId="{EB632DF3-8A88-A041-B678-1B0DDC846419}"/>
    <dgm:cxn modelId="{EE6E2E65-BBFB-234A-A96D-DFD8C7AC4A7C}" type="presOf" srcId="{B900E48A-5B98-0E41-B770-EB0BAFEF3758}" destId="{00F54DFD-4050-4D44-BD40-DAF0B6C71F0C}" srcOrd="0" destOrd="0" presId="urn:microsoft.com/office/officeart/2005/8/layout/default"/>
    <dgm:cxn modelId="{86B61675-1851-B747-9FE4-5B684BA21650}" type="presOf" srcId="{51522E2B-7F06-E34C-9B69-F165BE081AC1}" destId="{563243AE-BBA3-0B41-BFB6-69C97D78D13E}" srcOrd="0" destOrd="1" presId="urn:microsoft.com/office/officeart/2005/8/layout/default"/>
    <dgm:cxn modelId="{D0C4BF80-9A01-334E-90CC-9479F5A5D167}" type="presOf" srcId="{36562BF9-91A4-124A-A191-C1D640ED0C81}" destId="{61B62411-3CAD-3843-A4AD-8A2567E160CA}" srcOrd="0" destOrd="2" presId="urn:microsoft.com/office/officeart/2005/8/layout/default"/>
    <dgm:cxn modelId="{24D0E98A-2344-4547-AD72-80001AB61A6D}" type="presOf" srcId="{AC352F8C-18F0-4048-9A03-7AA614B498D7}" destId="{61B62411-3CAD-3843-A4AD-8A2567E160CA}" srcOrd="0" destOrd="0" presId="urn:microsoft.com/office/officeart/2005/8/layout/default"/>
    <dgm:cxn modelId="{D1AB7A8B-5C6D-3441-A1AD-586A6C392B96}" type="presOf" srcId="{63A4F46D-BB9B-F74B-B3FF-B5A59C5BA846}" destId="{E2A27D9D-47F1-A142-A0B0-C1E7F3BEDFF4}" srcOrd="0" destOrd="0" presId="urn:microsoft.com/office/officeart/2005/8/layout/default"/>
    <dgm:cxn modelId="{1AC7958C-87C3-5C48-B987-4DB7A4A6CD30}" type="presOf" srcId="{4D2DBE27-A10A-CA47-8C78-160E83DC0845}" destId="{3DDDFDA7-D934-744F-A302-A5E5E36B55A1}" srcOrd="0" destOrd="1" presId="urn:microsoft.com/office/officeart/2005/8/layout/default"/>
    <dgm:cxn modelId="{F401D696-876E-864D-825B-96BD4D74A1B3}" srcId="{AC352F8C-18F0-4048-9A03-7AA614B498D7}" destId="{1E0A8352-5C64-3A4C-AE69-EF90BCBA5FAE}" srcOrd="0" destOrd="0" parTransId="{95D610A5-E9A1-3447-8954-948D7191D885}" sibTransId="{9C65F579-7E0B-524C-80FB-B4D7CABCB0E0}"/>
    <dgm:cxn modelId="{BA96049A-31CA-AB4A-B31B-54B2C9361A81}" type="presOf" srcId="{EAE076F7-2520-6548-B1FF-04F83A0B134F}" destId="{3DDDFDA7-D934-744F-A302-A5E5E36B55A1}" srcOrd="0" destOrd="0" presId="urn:microsoft.com/office/officeart/2005/8/layout/default"/>
    <dgm:cxn modelId="{69D57DA7-7444-FA43-982F-C43D2A4BA50D}" srcId="{B900E48A-5B98-0E41-B770-EB0BAFEF3758}" destId="{E698BF0C-0E80-DD4B-A591-8302948A981E}" srcOrd="1" destOrd="0" parTransId="{FDA0681C-D2DC-BE40-8104-8A0689E3330B}" sibTransId="{67880EF5-C9DA-7E45-BC47-83CDC40B6552}"/>
    <dgm:cxn modelId="{542822AE-CD78-BE4F-AB8F-F0F10D16F5DA}" srcId="{63A4F46D-BB9B-F74B-B3FF-B5A59C5BA846}" destId="{DB8DED92-44DB-B847-A6CA-2982A6FAE437}" srcOrd="0" destOrd="0" parTransId="{E6DB0947-7546-2848-A3A0-122DDCEC79C5}" sibTransId="{F53E6424-8C7B-A849-A2E5-44827909532D}"/>
    <dgm:cxn modelId="{7260EEBA-CD2E-E448-A99F-A25111509671}" srcId="{02854581-B3E0-F942-BD7A-282300182124}" destId="{DEBC4F7A-ED66-5E49-B579-7BAFFAFC45A5}" srcOrd="0" destOrd="0" parTransId="{EBC52840-C467-AA42-A974-0F277AB58E61}" sibTransId="{1A5AE41F-1492-BD4E-9ECE-A4AACAF7E48B}"/>
    <dgm:cxn modelId="{361F28BF-756B-C845-8FB3-4488C658FCBC}" type="presOf" srcId="{BE17720A-0D9D-C446-B7E2-F68B8881BD5D}" destId="{00F54DFD-4050-4D44-BD40-DAF0B6C71F0C}" srcOrd="0" destOrd="1" presId="urn:microsoft.com/office/officeart/2005/8/layout/default"/>
    <dgm:cxn modelId="{9A7233CE-D7B8-7640-8FE2-EF111477A661}" type="presOf" srcId="{FB9D9A2D-5E9D-9F41-9CE3-D36EC914ACD0}" destId="{85B7DF9E-5D16-5C4B-A11C-5E3B932763CA}" srcOrd="0" destOrd="0" presId="urn:microsoft.com/office/officeart/2005/8/layout/default"/>
    <dgm:cxn modelId="{B990CBD9-3553-AF48-9E36-C3F3FB824AA4}" type="presOf" srcId="{DEBC4F7A-ED66-5E49-B579-7BAFFAFC45A5}" destId="{3392E697-EA56-064B-8ED9-5E97E2A370EB}" srcOrd="0" destOrd="1" presId="urn:microsoft.com/office/officeart/2005/8/layout/default"/>
    <dgm:cxn modelId="{4185FDEB-DEA4-EE4F-9E92-2BC60D330238}" srcId="{63A4F46D-BB9B-F74B-B3FF-B5A59C5BA846}" destId="{3A8E61BD-DDF4-784A-AA3A-0FF37A24469C}" srcOrd="1" destOrd="0" parTransId="{D50C1133-97B1-234D-A792-991F509138ED}" sibTransId="{85E7D4C5-F924-6B48-AB38-E128A27BDF97}"/>
    <dgm:cxn modelId="{101003EC-16CD-DB4C-9BE1-B1A8D609C691}" srcId="{EAE076F7-2520-6548-B1FF-04F83A0B134F}" destId="{4D2DBE27-A10A-CA47-8C78-160E83DC0845}" srcOrd="0" destOrd="0" parTransId="{58E35EE6-C673-E14A-85BA-CDE738A2ECFB}" sibTransId="{46C5BD0D-B279-094D-964D-423F54485C05}"/>
    <dgm:cxn modelId="{370B0FF6-B8B6-C14F-A33E-6BB169121814}" type="presOf" srcId="{1E0A8352-5C64-3A4C-AE69-EF90BCBA5FAE}" destId="{61B62411-3CAD-3843-A4AD-8A2567E160CA}" srcOrd="0" destOrd="1" presId="urn:microsoft.com/office/officeart/2005/8/layout/default"/>
    <dgm:cxn modelId="{8E5AB1F6-B08C-074A-B5DA-873F3E24FEDB}" srcId="{FB9D9A2D-5E9D-9F41-9CE3-D36EC914ACD0}" destId="{EAE076F7-2520-6548-B1FF-04F83A0B134F}" srcOrd="4" destOrd="0" parTransId="{FD8355B5-2EB1-684D-9284-D1846D21BDC0}" sibTransId="{5E98A56C-8C1A-A045-A808-ACB32911053A}"/>
    <dgm:cxn modelId="{3BADEEFB-BC3D-5A42-8F1F-51C5A2AD7AF2}" type="presOf" srcId="{E698BF0C-0E80-DD4B-A591-8302948A981E}" destId="{00F54DFD-4050-4D44-BD40-DAF0B6C71F0C}" srcOrd="0" destOrd="2" presId="urn:microsoft.com/office/officeart/2005/8/layout/default"/>
    <dgm:cxn modelId="{BDF630FB-E08F-0746-9543-AB83D1D603FC}" type="presParOf" srcId="{85B7DF9E-5D16-5C4B-A11C-5E3B932763CA}" destId="{E2A27D9D-47F1-A142-A0B0-C1E7F3BEDFF4}" srcOrd="0" destOrd="0" presId="urn:microsoft.com/office/officeart/2005/8/layout/default"/>
    <dgm:cxn modelId="{62C8249F-A371-8D4D-AC07-FC18D3A06C99}" type="presParOf" srcId="{85B7DF9E-5D16-5C4B-A11C-5E3B932763CA}" destId="{4A6957A6-BD19-864B-967F-50EA225B5B57}" srcOrd="1" destOrd="0" presId="urn:microsoft.com/office/officeart/2005/8/layout/default"/>
    <dgm:cxn modelId="{31EF002F-4E51-4448-A701-8BBE2DFDFBB1}" type="presParOf" srcId="{85B7DF9E-5D16-5C4B-A11C-5E3B932763CA}" destId="{00F54DFD-4050-4D44-BD40-DAF0B6C71F0C}" srcOrd="2" destOrd="0" presId="urn:microsoft.com/office/officeart/2005/8/layout/default"/>
    <dgm:cxn modelId="{B4E210D7-1CAF-0C44-90AC-2E3E81D365BF}" type="presParOf" srcId="{85B7DF9E-5D16-5C4B-A11C-5E3B932763CA}" destId="{D2295A11-6ECB-184C-941E-05EF286FDD64}" srcOrd="3" destOrd="0" presId="urn:microsoft.com/office/officeart/2005/8/layout/default"/>
    <dgm:cxn modelId="{DD8A696E-B952-CE47-BA5C-5BA3ECBA08E4}" type="presParOf" srcId="{85B7DF9E-5D16-5C4B-A11C-5E3B932763CA}" destId="{3392E697-EA56-064B-8ED9-5E97E2A370EB}" srcOrd="4" destOrd="0" presId="urn:microsoft.com/office/officeart/2005/8/layout/default"/>
    <dgm:cxn modelId="{C94133AE-D4C6-F74C-9140-D3D0D2D7BA75}" type="presParOf" srcId="{85B7DF9E-5D16-5C4B-A11C-5E3B932763CA}" destId="{88E20362-D935-E440-9056-7A67E8EB16A0}" srcOrd="5" destOrd="0" presId="urn:microsoft.com/office/officeart/2005/8/layout/default"/>
    <dgm:cxn modelId="{64EDF5C5-57CB-1F43-ABD6-45E1A37BC83D}" type="presParOf" srcId="{85B7DF9E-5D16-5C4B-A11C-5E3B932763CA}" destId="{61B62411-3CAD-3843-A4AD-8A2567E160CA}" srcOrd="6" destOrd="0" presId="urn:microsoft.com/office/officeart/2005/8/layout/default"/>
    <dgm:cxn modelId="{A06653FC-AC09-0D47-864A-3E75F1614689}" type="presParOf" srcId="{85B7DF9E-5D16-5C4B-A11C-5E3B932763CA}" destId="{3EE24083-B8F3-3842-832D-FDACB29E9878}" srcOrd="7" destOrd="0" presId="urn:microsoft.com/office/officeart/2005/8/layout/default"/>
    <dgm:cxn modelId="{51C43273-39B5-4542-A6EE-276919A02BC5}" type="presParOf" srcId="{85B7DF9E-5D16-5C4B-A11C-5E3B932763CA}" destId="{3DDDFDA7-D934-744F-A302-A5E5E36B55A1}" srcOrd="8" destOrd="0" presId="urn:microsoft.com/office/officeart/2005/8/layout/default"/>
    <dgm:cxn modelId="{F33B3DCD-9528-FF4D-9184-83537EA06460}" type="presParOf" srcId="{85B7DF9E-5D16-5C4B-A11C-5E3B932763CA}" destId="{11BE4928-16D0-2944-994C-CA0160196083}" srcOrd="9" destOrd="0" presId="urn:microsoft.com/office/officeart/2005/8/layout/default"/>
    <dgm:cxn modelId="{1B45E244-764D-2442-881A-0E1B527F75B2}" type="presParOf" srcId="{85B7DF9E-5D16-5C4B-A11C-5E3B932763CA}" destId="{563243AE-BBA3-0B41-BFB6-69C97D78D13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9D9A2D-5E9D-9F41-9CE3-D36EC914ACD0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B8DED92-44DB-B847-A6CA-2982A6FAE437}">
      <dgm:prSet custT="1"/>
      <dgm:spPr/>
      <dgm:t>
        <a:bodyPr lIns="108000" tIns="108000" rIns="108000" bIns="108000"/>
        <a:lstStyle/>
        <a:p>
          <a:r>
            <a:rPr lang="de-DE" sz="1200" dirty="0"/>
            <a:t>Vorstellung der Inhalte</a:t>
          </a:r>
        </a:p>
      </dgm:t>
    </dgm:pt>
    <dgm:pt modelId="{E6DB0947-7546-2848-A3A0-122DDCEC79C5}" type="parTrans" cxnId="{542822AE-CD78-BE4F-AB8F-F0F10D16F5DA}">
      <dgm:prSet/>
      <dgm:spPr/>
      <dgm:t>
        <a:bodyPr/>
        <a:lstStyle/>
        <a:p>
          <a:endParaRPr lang="de-DE"/>
        </a:p>
      </dgm:t>
    </dgm:pt>
    <dgm:pt modelId="{F53E6424-8C7B-A849-A2E5-44827909532D}" type="sibTrans" cxnId="{542822AE-CD78-BE4F-AB8F-F0F10D16F5DA}">
      <dgm:prSet/>
      <dgm:spPr/>
      <dgm:t>
        <a:bodyPr/>
        <a:lstStyle/>
        <a:p>
          <a:endParaRPr lang="de-DE"/>
        </a:p>
      </dgm:t>
    </dgm:pt>
    <dgm:pt modelId="{1E0A8352-5C64-3A4C-AE69-EF90BCBA5FAE}">
      <dgm:prSet custT="1"/>
      <dgm:spPr/>
      <dgm:t>
        <a:bodyPr lIns="108000" tIns="108000" rIns="108000" bIns="108000"/>
        <a:lstStyle/>
        <a:p>
          <a:r>
            <a:rPr lang="de-DE" sz="1200" dirty="0"/>
            <a:t>At </a:t>
          </a:r>
          <a:r>
            <a:rPr lang="de-DE" sz="1200" dirty="0" err="1"/>
            <a:t>vero</a:t>
          </a:r>
          <a:r>
            <a:rPr lang="de-DE" sz="1200" dirty="0"/>
            <a:t> </a:t>
          </a:r>
          <a:r>
            <a:rPr lang="de-DE" sz="1200" dirty="0" err="1"/>
            <a:t>eos</a:t>
          </a:r>
          <a:r>
            <a:rPr lang="de-DE" sz="1200" dirty="0"/>
            <a:t> et </a:t>
          </a:r>
          <a:r>
            <a:rPr lang="de-DE" sz="1200" dirty="0" err="1"/>
            <a:t>accusam</a:t>
          </a:r>
          <a:r>
            <a:rPr lang="de-DE" sz="1200" dirty="0"/>
            <a:t> et </a:t>
          </a:r>
          <a:r>
            <a:rPr lang="de-DE" sz="1200" dirty="0" err="1"/>
            <a:t>justo</a:t>
          </a:r>
          <a:r>
            <a:rPr lang="de-DE" sz="1200" dirty="0"/>
            <a:t> </a:t>
          </a:r>
          <a:r>
            <a:rPr lang="de-DE" sz="1200" dirty="0" err="1"/>
            <a:t>duo</a:t>
          </a:r>
          <a:r>
            <a:rPr lang="de-DE" sz="1200" dirty="0"/>
            <a:t> </a:t>
          </a:r>
          <a:r>
            <a:rPr lang="de-DE" sz="1200" dirty="0" err="1"/>
            <a:t>dolores</a:t>
          </a:r>
          <a:r>
            <a:rPr lang="de-DE" sz="1200" dirty="0"/>
            <a:t> et</a:t>
          </a:r>
        </a:p>
      </dgm:t>
    </dgm:pt>
    <dgm:pt modelId="{95D610A5-E9A1-3447-8954-948D7191D885}" type="parTrans" cxnId="{F401D696-876E-864D-825B-96BD4D74A1B3}">
      <dgm:prSet/>
      <dgm:spPr/>
      <dgm:t>
        <a:bodyPr/>
        <a:lstStyle/>
        <a:p>
          <a:endParaRPr lang="de-DE"/>
        </a:p>
      </dgm:t>
    </dgm:pt>
    <dgm:pt modelId="{9C65F579-7E0B-524C-80FB-B4D7CABCB0E0}" type="sibTrans" cxnId="{F401D696-876E-864D-825B-96BD4D74A1B3}">
      <dgm:prSet/>
      <dgm:spPr/>
      <dgm:t>
        <a:bodyPr/>
        <a:lstStyle/>
        <a:p>
          <a:endParaRPr lang="de-DE"/>
        </a:p>
      </dgm:t>
    </dgm:pt>
    <dgm:pt modelId="{51522E2B-7F06-E34C-9B69-F165BE081AC1}">
      <dgm:prSet custT="1"/>
      <dgm:spPr/>
      <dgm:t>
        <a:bodyPr lIns="108000" tIns="108000" rIns="108000" bIns="108000"/>
        <a:lstStyle/>
        <a:p>
          <a:r>
            <a:rPr lang="de-DE" sz="1200" dirty="0"/>
            <a:t>Verabschiedung</a:t>
          </a:r>
        </a:p>
      </dgm:t>
    </dgm:pt>
    <dgm:pt modelId="{3964193B-D472-0E4E-9762-8133A2733A3B}" type="parTrans" cxnId="{1BE07A57-BDBA-C545-96EE-2202547BDA1E}">
      <dgm:prSet/>
      <dgm:spPr/>
      <dgm:t>
        <a:bodyPr/>
        <a:lstStyle/>
        <a:p>
          <a:endParaRPr lang="de-DE"/>
        </a:p>
      </dgm:t>
    </dgm:pt>
    <dgm:pt modelId="{BF56D94B-3E2B-2C49-9572-CD49D6BF2788}" type="sibTrans" cxnId="{1BE07A57-BDBA-C545-96EE-2202547BDA1E}">
      <dgm:prSet/>
      <dgm:spPr/>
      <dgm:t>
        <a:bodyPr/>
        <a:lstStyle/>
        <a:p>
          <a:endParaRPr lang="de-DE"/>
        </a:p>
      </dgm:t>
    </dgm:pt>
    <dgm:pt modelId="{63A4F46D-BB9B-F74B-B3FF-B5A59C5BA846}">
      <dgm:prSet custT="1"/>
      <dgm:spPr/>
      <dgm:t>
        <a:bodyPr lIns="108000" tIns="108000" rIns="108000" bIns="108000"/>
        <a:lstStyle/>
        <a:p>
          <a:r>
            <a:rPr lang="de-DE" sz="1200" b="1" dirty="0" err="1"/>
            <a:t>Keynote</a:t>
          </a:r>
          <a:r>
            <a:rPr lang="de-DE" sz="1200" b="1" dirty="0"/>
            <a:t> | Professor Dr. Maximilian Mustermann						</a:t>
          </a:r>
          <a:r>
            <a:rPr lang="de-DE" sz="1200" b="0" dirty="0"/>
            <a:t>09:00 – 10:30</a:t>
          </a:r>
        </a:p>
      </dgm:t>
    </dgm:pt>
    <dgm:pt modelId="{DC446F50-A049-5549-92F7-7A7B379D1723}" type="parTrans" cxnId="{D3412609-A63A-014E-AAEA-0BCEF753DA45}">
      <dgm:prSet/>
      <dgm:spPr/>
      <dgm:t>
        <a:bodyPr/>
        <a:lstStyle/>
        <a:p>
          <a:endParaRPr lang="de-DE"/>
        </a:p>
      </dgm:t>
    </dgm:pt>
    <dgm:pt modelId="{5B07118D-FBA9-4F45-89BF-B44D78CE408D}" type="sibTrans" cxnId="{D3412609-A63A-014E-AAEA-0BCEF753DA45}">
      <dgm:prSet/>
      <dgm:spPr/>
      <dgm:t>
        <a:bodyPr/>
        <a:lstStyle/>
        <a:p>
          <a:endParaRPr lang="de-DE"/>
        </a:p>
      </dgm:t>
    </dgm:pt>
    <dgm:pt modelId="{B900E48A-5B98-0E41-B770-EB0BAFEF3758}">
      <dgm:prSet custT="1"/>
      <dgm:spPr/>
      <dgm:t>
        <a:bodyPr lIns="108000" tIns="108000" rIns="108000" bIns="108000"/>
        <a:lstStyle/>
        <a:p>
          <a:r>
            <a:rPr lang="de-DE" sz="1200" b="0" dirty="0"/>
            <a:t>Teil der Präsentation</a:t>
          </a:r>
          <a:r>
            <a:rPr lang="de-DE" sz="1200" b="1" dirty="0"/>
            <a:t> </a:t>
          </a:r>
          <a:r>
            <a:rPr lang="de-DE" sz="1200" dirty="0" err="1"/>
            <a:t>sed</a:t>
          </a:r>
          <a:r>
            <a:rPr lang="de-DE" sz="1200" dirty="0"/>
            <a:t> </a:t>
          </a:r>
          <a:r>
            <a:rPr lang="de-DE" sz="1200" dirty="0" err="1"/>
            <a:t>diam</a:t>
          </a:r>
          <a:r>
            <a:rPr lang="de-DE" sz="1200" dirty="0"/>
            <a:t> </a:t>
          </a:r>
          <a:r>
            <a:rPr lang="de-DE" sz="1200" dirty="0" err="1"/>
            <a:t>nonumy</a:t>
          </a:r>
          <a:r>
            <a:rPr lang="de-DE" sz="1200" dirty="0"/>
            <a:t> </a:t>
          </a:r>
          <a:r>
            <a:rPr lang="de-DE" sz="1200" dirty="0" err="1"/>
            <a:t>eirmod</a:t>
          </a:r>
          <a:endParaRPr lang="de-DE" sz="1200" b="1" dirty="0"/>
        </a:p>
      </dgm:t>
    </dgm:pt>
    <dgm:pt modelId="{92626790-8631-3949-9184-B6E4FB150DDC}" type="parTrans" cxnId="{4544B91D-ED71-434D-9C55-7CDBA9345712}">
      <dgm:prSet/>
      <dgm:spPr/>
      <dgm:t>
        <a:bodyPr/>
        <a:lstStyle/>
        <a:p>
          <a:endParaRPr lang="de-DE"/>
        </a:p>
      </dgm:t>
    </dgm:pt>
    <dgm:pt modelId="{4B7D579E-00F3-A546-B819-D7A19D2C3C78}" type="sibTrans" cxnId="{4544B91D-ED71-434D-9C55-7CDBA9345712}">
      <dgm:prSet/>
      <dgm:spPr/>
      <dgm:t>
        <a:bodyPr/>
        <a:lstStyle/>
        <a:p>
          <a:endParaRPr lang="de-DE"/>
        </a:p>
      </dgm:t>
    </dgm:pt>
    <dgm:pt modelId="{02854581-B3E0-F942-BD7A-282300182124}">
      <dgm:prSet custT="1"/>
      <dgm:spPr/>
      <dgm:t>
        <a:bodyPr lIns="108000" tIns="108000" rIns="108000" bIns="108000"/>
        <a:lstStyle/>
        <a:p>
          <a:r>
            <a:rPr lang="de-DE" sz="1200" b="1" dirty="0"/>
            <a:t>Pause												</a:t>
          </a:r>
          <a:r>
            <a:rPr lang="de-DE" sz="1200" dirty="0"/>
            <a:t>12:00 – 13:00</a:t>
          </a:r>
          <a:endParaRPr lang="de-DE" sz="1200" b="1" dirty="0"/>
        </a:p>
      </dgm:t>
    </dgm:pt>
    <dgm:pt modelId="{A2C3CFB0-826B-4242-8B82-462F0251AE98}" type="parTrans" cxnId="{FED03D3F-CBF2-6946-943D-12E7BA3D4624}">
      <dgm:prSet/>
      <dgm:spPr/>
      <dgm:t>
        <a:bodyPr/>
        <a:lstStyle/>
        <a:p>
          <a:endParaRPr lang="de-DE"/>
        </a:p>
      </dgm:t>
    </dgm:pt>
    <dgm:pt modelId="{B6E4B51C-FF51-084E-991C-ED62D48C82F0}" type="sibTrans" cxnId="{FED03D3F-CBF2-6946-943D-12E7BA3D4624}">
      <dgm:prSet/>
      <dgm:spPr/>
      <dgm:t>
        <a:bodyPr/>
        <a:lstStyle/>
        <a:p>
          <a:endParaRPr lang="de-DE"/>
        </a:p>
      </dgm:t>
    </dgm:pt>
    <dgm:pt modelId="{AC352F8C-18F0-4048-9A03-7AA614B498D7}">
      <dgm:prSet custT="1"/>
      <dgm:spPr/>
      <dgm:t>
        <a:bodyPr lIns="108000" tIns="108000" rIns="108000" bIns="108000"/>
        <a:lstStyle/>
        <a:p>
          <a:r>
            <a:rPr lang="de-DE" sz="1200" b="1" dirty="0"/>
            <a:t>Weitere Präsentation mit </a:t>
          </a:r>
          <a:r>
            <a:rPr lang="de-DE" sz="1200" b="1" dirty="0" err="1"/>
            <a:t>DeepDive</a:t>
          </a:r>
          <a:endParaRPr lang="de-DE" sz="1200" b="1" dirty="0"/>
        </a:p>
      </dgm:t>
    </dgm:pt>
    <dgm:pt modelId="{DE95C502-FA8E-3C4B-B900-4A11E922DF26}" type="parTrans" cxnId="{61738232-F445-7047-8789-E4B307468027}">
      <dgm:prSet/>
      <dgm:spPr/>
      <dgm:t>
        <a:bodyPr/>
        <a:lstStyle/>
        <a:p>
          <a:endParaRPr lang="de-DE"/>
        </a:p>
      </dgm:t>
    </dgm:pt>
    <dgm:pt modelId="{C08B19F9-7272-5346-ADDF-5DCCF28B80BF}" type="sibTrans" cxnId="{61738232-F445-7047-8789-E4B307468027}">
      <dgm:prSet/>
      <dgm:spPr/>
      <dgm:t>
        <a:bodyPr/>
        <a:lstStyle/>
        <a:p>
          <a:endParaRPr lang="de-DE"/>
        </a:p>
      </dgm:t>
    </dgm:pt>
    <dgm:pt modelId="{EAE076F7-2520-6548-B1FF-04F83A0B134F}">
      <dgm:prSet custT="1"/>
      <dgm:spPr/>
      <dgm:t>
        <a:bodyPr lIns="108000" tIns="108000" rIns="108000" bIns="108000"/>
        <a:lstStyle/>
        <a:p>
          <a:r>
            <a:rPr lang="de-DE" sz="1200" b="1" dirty="0"/>
            <a:t>Pause												</a:t>
          </a:r>
          <a:r>
            <a:rPr lang="de-DE" sz="1200" dirty="0"/>
            <a:t>16:00 – 16:15</a:t>
          </a:r>
          <a:endParaRPr lang="de-DE" sz="1200" b="1" dirty="0"/>
        </a:p>
      </dgm:t>
    </dgm:pt>
    <dgm:pt modelId="{FD8355B5-2EB1-684D-9284-D1846D21BDC0}" type="parTrans" cxnId="{8E5AB1F6-B08C-074A-B5DA-873F3E24FEDB}">
      <dgm:prSet/>
      <dgm:spPr/>
      <dgm:t>
        <a:bodyPr/>
        <a:lstStyle/>
        <a:p>
          <a:endParaRPr lang="de-DE"/>
        </a:p>
      </dgm:t>
    </dgm:pt>
    <dgm:pt modelId="{5E98A56C-8C1A-A045-A808-ACB32911053A}" type="sibTrans" cxnId="{8E5AB1F6-B08C-074A-B5DA-873F3E24FEDB}">
      <dgm:prSet/>
      <dgm:spPr/>
      <dgm:t>
        <a:bodyPr/>
        <a:lstStyle/>
        <a:p>
          <a:endParaRPr lang="de-DE"/>
        </a:p>
      </dgm:t>
    </dgm:pt>
    <dgm:pt modelId="{25023F71-9B86-DC4C-8AA9-BE0F10D97D84}">
      <dgm:prSet custT="1"/>
      <dgm:spPr/>
      <dgm:t>
        <a:bodyPr lIns="108000" tIns="108000" rIns="108000" bIns="108000"/>
        <a:lstStyle/>
        <a:p>
          <a:r>
            <a:rPr lang="de-DE" sz="1200" b="1" dirty="0"/>
            <a:t>Zusammenfassung</a:t>
          </a:r>
        </a:p>
      </dgm:t>
    </dgm:pt>
    <dgm:pt modelId="{115EF174-6CB8-C84D-946A-3CCFD8FE4B70}" type="parTrans" cxnId="{83E1A139-A89A-4A4D-82E6-C4D2EE75472B}">
      <dgm:prSet/>
      <dgm:spPr/>
      <dgm:t>
        <a:bodyPr/>
        <a:lstStyle/>
        <a:p>
          <a:endParaRPr lang="de-DE"/>
        </a:p>
      </dgm:t>
    </dgm:pt>
    <dgm:pt modelId="{2B0DA19F-A662-314A-84C7-73491FADDF58}" type="sibTrans" cxnId="{83E1A139-A89A-4A4D-82E6-C4D2EE75472B}">
      <dgm:prSet/>
      <dgm:spPr/>
      <dgm:t>
        <a:bodyPr/>
        <a:lstStyle/>
        <a:p>
          <a:endParaRPr lang="de-DE"/>
        </a:p>
      </dgm:t>
    </dgm:pt>
    <dgm:pt modelId="{E698BF0C-0E80-DD4B-A591-8302948A981E}">
      <dgm:prSet custT="1"/>
      <dgm:spPr/>
      <dgm:t>
        <a:bodyPr lIns="108000" tIns="108000" rIns="108000" bIns="108000"/>
        <a:lstStyle/>
        <a:p>
          <a:r>
            <a:rPr lang="de-DE" sz="1200" dirty="0" err="1"/>
            <a:t>tempor</a:t>
          </a:r>
          <a:r>
            <a:rPr lang="de-DE" sz="1200" dirty="0"/>
            <a:t> </a:t>
          </a:r>
          <a:r>
            <a:rPr lang="de-DE" sz="1200" dirty="0" err="1"/>
            <a:t>invidunt</a:t>
          </a:r>
          <a:r>
            <a:rPr lang="de-DE" sz="1200" dirty="0"/>
            <a:t> </a:t>
          </a:r>
          <a:r>
            <a:rPr lang="de-DE" sz="1200" dirty="0" err="1"/>
            <a:t>ut</a:t>
          </a:r>
          <a:r>
            <a:rPr lang="de-DE" sz="1200" dirty="0"/>
            <a:t> </a:t>
          </a:r>
          <a:r>
            <a:rPr lang="de-DE" sz="1200" dirty="0" err="1"/>
            <a:t>labore</a:t>
          </a:r>
          <a:r>
            <a:rPr lang="de-DE" sz="1200" dirty="0"/>
            <a:t> et</a:t>
          </a:r>
        </a:p>
      </dgm:t>
    </dgm:pt>
    <dgm:pt modelId="{FDA0681C-D2DC-BE40-8104-8A0689E3330B}" type="parTrans" cxnId="{69D57DA7-7444-FA43-982F-C43D2A4BA50D}">
      <dgm:prSet/>
      <dgm:spPr/>
      <dgm:t>
        <a:bodyPr/>
        <a:lstStyle/>
        <a:p>
          <a:endParaRPr lang="de-DE"/>
        </a:p>
      </dgm:t>
    </dgm:pt>
    <dgm:pt modelId="{67880EF5-C9DA-7E45-BC47-83CDC40B6552}" type="sibTrans" cxnId="{69D57DA7-7444-FA43-982F-C43D2A4BA50D}">
      <dgm:prSet/>
      <dgm:spPr/>
      <dgm:t>
        <a:bodyPr/>
        <a:lstStyle/>
        <a:p>
          <a:endParaRPr lang="de-DE"/>
        </a:p>
      </dgm:t>
    </dgm:pt>
    <dgm:pt modelId="{E2CE44DC-4B7F-3D46-95D8-56279AC5694A}" type="pres">
      <dgm:prSet presAssocID="{FB9D9A2D-5E9D-9F41-9CE3-D36EC914ACD0}" presName="linear" presStyleCnt="0">
        <dgm:presLayoutVars>
          <dgm:animLvl val="lvl"/>
          <dgm:resizeHandles val="exact"/>
        </dgm:presLayoutVars>
      </dgm:prSet>
      <dgm:spPr/>
    </dgm:pt>
    <dgm:pt modelId="{CE13AE4F-34FA-4B4E-AC1F-BCBD201621AF}" type="pres">
      <dgm:prSet presAssocID="{63A4F46D-BB9B-F74B-B3FF-B5A59C5BA8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9F2C3F-0147-9442-9AF0-3528FD36CDB1}" type="pres">
      <dgm:prSet presAssocID="{63A4F46D-BB9B-F74B-B3FF-B5A59C5BA846}" presName="childText" presStyleLbl="revTx" presStyleIdx="0" presStyleCnt="3">
        <dgm:presLayoutVars>
          <dgm:bulletEnabled val="1"/>
        </dgm:presLayoutVars>
      </dgm:prSet>
      <dgm:spPr/>
    </dgm:pt>
    <dgm:pt modelId="{15C14E3F-2298-5F43-8A5D-20DBFB40A556}" type="pres">
      <dgm:prSet presAssocID="{02854581-B3E0-F942-BD7A-28230018212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8CD36B-AB66-0A40-A310-A397D3DFCC75}" type="pres">
      <dgm:prSet presAssocID="{02854581-B3E0-F942-BD7A-282300182124}" presName="childText" presStyleLbl="revTx" presStyleIdx="1" presStyleCnt="3">
        <dgm:presLayoutVars>
          <dgm:bulletEnabled val="1"/>
        </dgm:presLayoutVars>
      </dgm:prSet>
      <dgm:spPr/>
    </dgm:pt>
    <dgm:pt modelId="{F53F1F84-2E78-F04B-B542-5B018E699185}" type="pres">
      <dgm:prSet presAssocID="{EAE076F7-2520-6548-B1FF-04F83A0B13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B64E19E-E179-7540-8A35-27651BD07F57}" type="pres">
      <dgm:prSet presAssocID="{EAE076F7-2520-6548-B1FF-04F83A0B134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3412609-A63A-014E-AAEA-0BCEF753DA45}" srcId="{FB9D9A2D-5E9D-9F41-9CE3-D36EC914ACD0}" destId="{63A4F46D-BB9B-F74B-B3FF-B5A59C5BA846}" srcOrd="0" destOrd="0" parTransId="{DC446F50-A049-5549-92F7-7A7B379D1723}" sibTransId="{5B07118D-FBA9-4F45-89BF-B44D78CE408D}"/>
    <dgm:cxn modelId="{429B5009-9042-FB43-8740-EF1295AF6012}" type="presOf" srcId="{AC352F8C-18F0-4048-9A03-7AA614B498D7}" destId="{788CD36B-AB66-0A40-A310-A397D3DFCC75}" srcOrd="0" destOrd="0" presId="urn:microsoft.com/office/officeart/2005/8/layout/vList2"/>
    <dgm:cxn modelId="{6934630B-61C4-344D-B94A-92B5A1A99EA2}" type="presOf" srcId="{1E0A8352-5C64-3A4C-AE69-EF90BCBA5FAE}" destId="{788CD36B-AB66-0A40-A310-A397D3DFCC75}" srcOrd="0" destOrd="1" presId="urn:microsoft.com/office/officeart/2005/8/layout/vList2"/>
    <dgm:cxn modelId="{473CA217-70EA-1A42-8ED7-A0B5A727DA46}" type="presOf" srcId="{DB8DED92-44DB-B847-A6CA-2982A6FAE437}" destId="{D09F2C3F-0147-9442-9AF0-3528FD36CDB1}" srcOrd="0" destOrd="0" presId="urn:microsoft.com/office/officeart/2005/8/layout/vList2"/>
    <dgm:cxn modelId="{4544B91D-ED71-434D-9C55-7CDBA9345712}" srcId="{63A4F46D-BB9B-F74B-B3FF-B5A59C5BA846}" destId="{B900E48A-5B98-0E41-B770-EB0BAFEF3758}" srcOrd="1" destOrd="0" parTransId="{92626790-8631-3949-9184-B6E4FB150DDC}" sibTransId="{4B7D579E-00F3-A546-B819-D7A19D2C3C78}"/>
    <dgm:cxn modelId="{EB6E0820-9C7E-E44D-BF67-4D4D7881B084}" type="presOf" srcId="{FB9D9A2D-5E9D-9F41-9CE3-D36EC914ACD0}" destId="{E2CE44DC-4B7F-3D46-95D8-56279AC5694A}" srcOrd="0" destOrd="0" presId="urn:microsoft.com/office/officeart/2005/8/layout/vList2"/>
    <dgm:cxn modelId="{61738232-F445-7047-8789-E4B307468027}" srcId="{02854581-B3E0-F942-BD7A-282300182124}" destId="{AC352F8C-18F0-4048-9A03-7AA614B498D7}" srcOrd="0" destOrd="0" parTransId="{DE95C502-FA8E-3C4B-B900-4A11E922DF26}" sibTransId="{C08B19F9-7272-5346-ADDF-5DCCF28B80BF}"/>
    <dgm:cxn modelId="{83E1A139-A89A-4A4D-82E6-C4D2EE75472B}" srcId="{EAE076F7-2520-6548-B1FF-04F83A0B134F}" destId="{25023F71-9B86-DC4C-8AA9-BE0F10D97D84}" srcOrd="0" destOrd="0" parTransId="{115EF174-6CB8-C84D-946A-3CCFD8FE4B70}" sibTransId="{2B0DA19F-A662-314A-84C7-73491FADDF58}"/>
    <dgm:cxn modelId="{FED03D3F-CBF2-6946-943D-12E7BA3D4624}" srcId="{FB9D9A2D-5E9D-9F41-9CE3-D36EC914ACD0}" destId="{02854581-B3E0-F942-BD7A-282300182124}" srcOrd="1" destOrd="0" parTransId="{A2C3CFB0-826B-4242-8B82-462F0251AE98}" sibTransId="{B6E4B51C-FF51-084E-991C-ED62D48C82F0}"/>
    <dgm:cxn modelId="{1EA93D4D-3E02-C944-A2B5-412D32CBFD8E}" type="presOf" srcId="{51522E2B-7F06-E34C-9B69-F165BE081AC1}" destId="{EB64E19E-E179-7540-8A35-27651BD07F57}" srcOrd="0" destOrd="1" presId="urn:microsoft.com/office/officeart/2005/8/layout/vList2"/>
    <dgm:cxn modelId="{1BE07A57-BDBA-C545-96EE-2202547BDA1E}" srcId="{EAE076F7-2520-6548-B1FF-04F83A0B134F}" destId="{51522E2B-7F06-E34C-9B69-F165BE081AC1}" srcOrd="1" destOrd="0" parTransId="{3964193B-D472-0E4E-9762-8133A2733A3B}" sibTransId="{BF56D94B-3E2B-2C49-9572-CD49D6BF2788}"/>
    <dgm:cxn modelId="{F401D696-876E-864D-825B-96BD4D74A1B3}" srcId="{02854581-B3E0-F942-BD7A-282300182124}" destId="{1E0A8352-5C64-3A4C-AE69-EF90BCBA5FAE}" srcOrd="1" destOrd="0" parTransId="{95D610A5-E9A1-3447-8954-948D7191D885}" sibTransId="{9C65F579-7E0B-524C-80FB-B4D7CABCB0E0}"/>
    <dgm:cxn modelId="{AA29929C-F53A-6449-BD2C-56020DB3A32C}" type="presOf" srcId="{B900E48A-5B98-0E41-B770-EB0BAFEF3758}" destId="{D09F2C3F-0147-9442-9AF0-3528FD36CDB1}" srcOrd="0" destOrd="1" presId="urn:microsoft.com/office/officeart/2005/8/layout/vList2"/>
    <dgm:cxn modelId="{E3B0B6A2-1B27-D44F-BFB2-C80A454F40CF}" type="presOf" srcId="{E698BF0C-0E80-DD4B-A591-8302948A981E}" destId="{D09F2C3F-0147-9442-9AF0-3528FD36CDB1}" srcOrd="0" destOrd="2" presId="urn:microsoft.com/office/officeart/2005/8/layout/vList2"/>
    <dgm:cxn modelId="{69D57DA7-7444-FA43-982F-C43D2A4BA50D}" srcId="{63A4F46D-BB9B-F74B-B3FF-B5A59C5BA846}" destId="{E698BF0C-0E80-DD4B-A591-8302948A981E}" srcOrd="2" destOrd="0" parTransId="{FDA0681C-D2DC-BE40-8104-8A0689E3330B}" sibTransId="{67880EF5-C9DA-7E45-BC47-83CDC40B6552}"/>
    <dgm:cxn modelId="{542822AE-CD78-BE4F-AB8F-F0F10D16F5DA}" srcId="{63A4F46D-BB9B-F74B-B3FF-B5A59C5BA846}" destId="{DB8DED92-44DB-B847-A6CA-2982A6FAE437}" srcOrd="0" destOrd="0" parTransId="{E6DB0947-7546-2848-A3A0-122DDCEC79C5}" sibTransId="{F53E6424-8C7B-A849-A2E5-44827909532D}"/>
    <dgm:cxn modelId="{E09890BE-B1C7-1F4B-AD37-69B3CB9F85CA}" type="presOf" srcId="{63A4F46D-BB9B-F74B-B3FF-B5A59C5BA846}" destId="{CE13AE4F-34FA-4B4E-AC1F-BCBD201621AF}" srcOrd="0" destOrd="0" presId="urn:microsoft.com/office/officeart/2005/8/layout/vList2"/>
    <dgm:cxn modelId="{7268B7CF-ED3D-B747-935B-D4C416C6065B}" type="presOf" srcId="{25023F71-9B86-DC4C-8AA9-BE0F10D97D84}" destId="{EB64E19E-E179-7540-8A35-27651BD07F57}" srcOrd="0" destOrd="0" presId="urn:microsoft.com/office/officeart/2005/8/layout/vList2"/>
    <dgm:cxn modelId="{F8ACB0D6-661A-454B-A33B-81E678C045DD}" type="presOf" srcId="{EAE076F7-2520-6548-B1FF-04F83A0B134F}" destId="{F53F1F84-2E78-F04B-B542-5B018E699185}" srcOrd="0" destOrd="0" presId="urn:microsoft.com/office/officeart/2005/8/layout/vList2"/>
    <dgm:cxn modelId="{808B9CD7-3A2F-FB4D-914D-E021053F59C6}" type="presOf" srcId="{02854581-B3E0-F942-BD7A-282300182124}" destId="{15C14E3F-2298-5F43-8A5D-20DBFB40A556}" srcOrd="0" destOrd="0" presId="urn:microsoft.com/office/officeart/2005/8/layout/vList2"/>
    <dgm:cxn modelId="{8E5AB1F6-B08C-074A-B5DA-873F3E24FEDB}" srcId="{FB9D9A2D-5E9D-9F41-9CE3-D36EC914ACD0}" destId="{EAE076F7-2520-6548-B1FF-04F83A0B134F}" srcOrd="2" destOrd="0" parTransId="{FD8355B5-2EB1-684D-9284-D1846D21BDC0}" sibTransId="{5E98A56C-8C1A-A045-A808-ACB32911053A}"/>
    <dgm:cxn modelId="{3E19E875-0498-8745-96B6-CEA06C84FEF2}" type="presParOf" srcId="{E2CE44DC-4B7F-3D46-95D8-56279AC5694A}" destId="{CE13AE4F-34FA-4B4E-AC1F-BCBD201621AF}" srcOrd="0" destOrd="0" presId="urn:microsoft.com/office/officeart/2005/8/layout/vList2"/>
    <dgm:cxn modelId="{B4DCA60F-92C0-E74A-8584-FAC77ADCB136}" type="presParOf" srcId="{E2CE44DC-4B7F-3D46-95D8-56279AC5694A}" destId="{D09F2C3F-0147-9442-9AF0-3528FD36CDB1}" srcOrd="1" destOrd="0" presId="urn:microsoft.com/office/officeart/2005/8/layout/vList2"/>
    <dgm:cxn modelId="{51AF6006-44EA-6C46-B6D5-2EA9CC7298E4}" type="presParOf" srcId="{E2CE44DC-4B7F-3D46-95D8-56279AC5694A}" destId="{15C14E3F-2298-5F43-8A5D-20DBFB40A556}" srcOrd="2" destOrd="0" presId="urn:microsoft.com/office/officeart/2005/8/layout/vList2"/>
    <dgm:cxn modelId="{94DD4962-C332-3544-B01F-0C24F40A388B}" type="presParOf" srcId="{E2CE44DC-4B7F-3D46-95D8-56279AC5694A}" destId="{788CD36B-AB66-0A40-A310-A397D3DFCC75}" srcOrd="3" destOrd="0" presId="urn:microsoft.com/office/officeart/2005/8/layout/vList2"/>
    <dgm:cxn modelId="{0CD6D32D-5BEE-8A4B-9323-B825AD3739FA}" type="presParOf" srcId="{E2CE44DC-4B7F-3D46-95D8-56279AC5694A}" destId="{F53F1F84-2E78-F04B-B542-5B018E699185}" srcOrd="4" destOrd="0" presId="urn:microsoft.com/office/officeart/2005/8/layout/vList2"/>
    <dgm:cxn modelId="{CDD6A7E1-7ADE-7B4F-B614-7C1479873881}" type="presParOf" srcId="{E2CE44DC-4B7F-3D46-95D8-56279AC5694A}" destId="{EB64E19E-E179-7540-8A35-27651BD07F5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9D9A2D-5E9D-9F41-9CE3-D36EC914ACD0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B8DED92-44DB-B847-A6CA-2982A6FAE437}">
      <dgm:prSet custT="1"/>
      <dgm:spPr/>
      <dgm:t>
        <a:bodyPr lIns="108000" tIns="108000" rIns="108000" bIns="108000"/>
        <a:lstStyle/>
        <a:p>
          <a:r>
            <a:rPr lang="de-DE" sz="1200" dirty="0"/>
            <a:t>Vorstellung der Inhalte</a:t>
          </a:r>
        </a:p>
      </dgm:t>
    </dgm:pt>
    <dgm:pt modelId="{E6DB0947-7546-2848-A3A0-122DDCEC79C5}" type="parTrans" cxnId="{542822AE-CD78-BE4F-AB8F-F0F10D16F5DA}">
      <dgm:prSet/>
      <dgm:spPr/>
      <dgm:t>
        <a:bodyPr/>
        <a:lstStyle/>
        <a:p>
          <a:endParaRPr lang="de-DE"/>
        </a:p>
      </dgm:t>
    </dgm:pt>
    <dgm:pt modelId="{F53E6424-8C7B-A849-A2E5-44827909532D}" type="sibTrans" cxnId="{542822AE-CD78-BE4F-AB8F-F0F10D16F5DA}">
      <dgm:prSet/>
      <dgm:spPr/>
      <dgm:t>
        <a:bodyPr/>
        <a:lstStyle/>
        <a:p>
          <a:endParaRPr lang="de-DE"/>
        </a:p>
      </dgm:t>
    </dgm:pt>
    <dgm:pt modelId="{1E0A8352-5C64-3A4C-AE69-EF90BCBA5FAE}">
      <dgm:prSet custT="1"/>
      <dgm:spPr/>
      <dgm:t>
        <a:bodyPr lIns="108000" tIns="108000" rIns="108000" bIns="108000"/>
        <a:lstStyle/>
        <a:p>
          <a:r>
            <a:rPr lang="de-DE" sz="1200" dirty="0">
              <a:solidFill>
                <a:schemeClr val="accent3"/>
              </a:solidFill>
            </a:rPr>
            <a:t>At </a:t>
          </a:r>
          <a:r>
            <a:rPr lang="de-DE" sz="1200" dirty="0" err="1">
              <a:solidFill>
                <a:schemeClr val="accent3"/>
              </a:solidFill>
            </a:rPr>
            <a:t>vero</a:t>
          </a:r>
          <a:r>
            <a:rPr lang="de-DE" sz="1200" dirty="0">
              <a:solidFill>
                <a:schemeClr val="accent3"/>
              </a:solidFill>
            </a:rPr>
            <a:t> </a:t>
          </a:r>
          <a:r>
            <a:rPr lang="de-DE" sz="1200" dirty="0" err="1">
              <a:solidFill>
                <a:schemeClr val="accent3"/>
              </a:solidFill>
            </a:rPr>
            <a:t>eos</a:t>
          </a:r>
          <a:r>
            <a:rPr lang="de-DE" sz="1200" dirty="0">
              <a:solidFill>
                <a:schemeClr val="accent3"/>
              </a:solidFill>
            </a:rPr>
            <a:t> et </a:t>
          </a:r>
          <a:r>
            <a:rPr lang="de-DE" sz="1200" dirty="0" err="1">
              <a:solidFill>
                <a:schemeClr val="accent3"/>
              </a:solidFill>
            </a:rPr>
            <a:t>accusam</a:t>
          </a:r>
          <a:r>
            <a:rPr lang="de-DE" sz="1200" dirty="0">
              <a:solidFill>
                <a:schemeClr val="accent3"/>
              </a:solidFill>
            </a:rPr>
            <a:t> et </a:t>
          </a:r>
          <a:r>
            <a:rPr lang="de-DE" sz="1200" dirty="0" err="1">
              <a:solidFill>
                <a:schemeClr val="accent3"/>
              </a:solidFill>
            </a:rPr>
            <a:t>justo</a:t>
          </a:r>
          <a:r>
            <a:rPr lang="de-DE" sz="1200" dirty="0">
              <a:solidFill>
                <a:schemeClr val="accent3"/>
              </a:solidFill>
            </a:rPr>
            <a:t> </a:t>
          </a:r>
          <a:r>
            <a:rPr lang="de-DE" sz="1200" dirty="0" err="1">
              <a:solidFill>
                <a:schemeClr val="accent3"/>
              </a:solidFill>
            </a:rPr>
            <a:t>duo</a:t>
          </a:r>
          <a:r>
            <a:rPr lang="de-DE" sz="1200" dirty="0">
              <a:solidFill>
                <a:schemeClr val="accent3"/>
              </a:solidFill>
            </a:rPr>
            <a:t> </a:t>
          </a:r>
          <a:r>
            <a:rPr lang="de-DE" sz="1200" dirty="0" err="1">
              <a:solidFill>
                <a:schemeClr val="accent3"/>
              </a:solidFill>
            </a:rPr>
            <a:t>dolores</a:t>
          </a:r>
          <a:r>
            <a:rPr lang="de-DE" sz="1200" dirty="0">
              <a:solidFill>
                <a:schemeClr val="accent3"/>
              </a:solidFill>
            </a:rPr>
            <a:t> et</a:t>
          </a:r>
        </a:p>
      </dgm:t>
    </dgm:pt>
    <dgm:pt modelId="{95D610A5-E9A1-3447-8954-948D7191D885}" type="parTrans" cxnId="{F401D696-876E-864D-825B-96BD4D74A1B3}">
      <dgm:prSet/>
      <dgm:spPr/>
      <dgm:t>
        <a:bodyPr/>
        <a:lstStyle/>
        <a:p>
          <a:endParaRPr lang="de-DE"/>
        </a:p>
      </dgm:t>
    </dgm:pt>
    <dgm:pt modelId="{9C65F579-7E0B-524C-80FB-B4D7CABCB0E0}" type="sibTrans" cxnId="{F401D696-876E-864D-825B-96BD4D74A1B3}">
      <dgm:prSet/>
      <dgm:spPr/>
      <dgm:t>
        <a:bodyPr/>
        <a:lstStyle/>
        <a:p>
          <a:endParaRPr lang="de-DE"/>
        </a:p>
      </dgm:t>
    </dgm:pt>
    <dgm:pt modelId="{51522E2B-7F06-E34C-9B69-F165BE081AC1}">
      <dgm:prSet custT="1"/>
      <dgm:spPr/>
      <dgm:t>
        <a:bodyPr lIns="108000" tIns="108000" rIns="108000" bIns="108000"/>
        <a:lstStyle/>
        <a:p>
          <a:r>
            <a:rPr lang="de-DE" sz="1200" dirty="0">
              <a:solidFill>
                <a:schemeClr val="accent3"/>
              </a:solidFill>
            </a:rPr>
            <a:t>Verabschiedung</a:t>
          </a:r>
        </a:p>
      </dgm:t>
    </dgm:pt>
    <dgm:pt modelId="{3964193B-D472-0E4E-9762-8133A2733A3B}" type="parTrans" cxnId="{1BE07A57-BDBA-C545-96EE-2202547BDA1E}">
      <dgm:prSet/>
      <dgm:spPr/>
      <dgm:t>
        <a:bodyPr/>
        <a:lstStyle/>
        <a:p>
          <a:endParaRPr lang="de-DE"/>
        </a:p>
      </dgm:t>
    </dgm:pt>
    <dgm:pt modelId="{BF56D94B-3E2B-2C49-9572-CD49D6BF2788}" type="sibTrans" cxnId="{1BE07A57-BDBA-C545-96EE-2202547BDA1E}">
      <dgm:prSet/>
      <dgm:spPr/>
      <dgm:t>
        <a:bodyPr/>
        <a:lstStyle/>
        <a:p>
          <a:endParaRPr lang="de-DE"/>
        </a:p>
      </dgm:t>
    </dgm:pt>
    <dgm:pt modelId="{63A4F46D-BB9B-F74B-B3FF-B5A59C5BA846}">
      <dgm:prSet custT="1"/>
      <dgm:spPr/>
      <dgm:t>
        <a:bodyPr lIns="108000" tIns="108000" rIns="108000" bIns="108000"/>
        <a:lstStyle/>
        <a:p>
          <a:r>
            <a:rPr lang="de-DE" sz="1200" b="1" dirty="0" err="1"/>
            <a:t>Keynote</a:t>
          </a:r>
          <a:r>
            <a:rPr lang="de-DE" sz="1200" b="1" dirty="0"/>
            <a:t> | Professor Dr. Maximilian Mustermann						</a:t>
          </a:r>
          <a:r>
            <a:rPr lang="de-DE" sz="1200" b="0" dirty="0"/>
            <a:t>09:00 – 10:30</a:t>
          </a:r>
        </a:p>
      </dgm:t>
    </dgm:pt>
    <dgm:pt modelId="{DC446F50-A049-5549-92F7-7A7B379D1723}" type="parTrans" cxnId="{D3412609-A63A-014E-AAEA-0BCEF753DA45}">
      <dgm:prSet/>
      <dgm:spPr/>
      <dgm:t>
        <a:bodyPr/>
        <a:lstStyle/>
        <a:p>
          <a:endParaRPr lang="de-DE"/>
        </a:p>
      </dgm:t>
    </dgm:pt>
    <dgm:pt modelId="{5B07118D-FBA9-4F45-89BF-B44D78CE408D}" type="sibTrans" cxnId="{D3412609-A63A-014E-AAEA-0BCEF753DA45}">
      <dgm:prSet/>
      <dgm:spPr/>
      <dgm:t>
        <a:bodyPr/>
        <a:lstStyle/>
        <a:p>
          <a:endParaRPr lang="de-DE"/>
        </a:p>
      </dgm:t>
    </dgm:pt>
    <dgm:pt modelId="{B900E48A-5B98-0E41-B770-EB0BAFEF3758}">
      <dgm:prSet custT="1"/>
      <dgm:spPr/>
      <dgm:t>
        <a:bodyPr lIns="108000" tIns="108000" rIns="108000" bIns="108000"/>
        <a:lstStyle/>
        <a:p>
          <a:r>
            <a:rPr lang="de-DE" sz="1200" b="0" dirty="0"/>
            <a:t>Teil der Präsentation</a:t>
          </a:r>
          <a:r>
            <a:rPr lang="de-DE" sz="1200" b="1" dirty="0"/>
            <a:t> </a:t>
          </a:r>
          <a:r>
            <a:rPr lang="de-DE" sz="1200" dirty="0" err="1"/>
            <a:t>sed</a:t>
          </a:r>
          <a:r>
            <a:rPr lang="de-DE" sz="1200" dirty="0"/>
            <a:t> </a:t>
          </a:r>
          <a:r>
            <a:rPr lang="de-DE" sz="1200" dirty="0" err="1"/>
            <a:t>diam</a:t>
          </a:r>
          <a:r>
            <a:rPr lang="de-DE" sz="1200" dirty="0"/>
            <a:t> </a:t>
          </a:r>
          <a:r>
            <a:rPr lang="de-DE" sz="1200" dirty="0" err="1"/>
            <a:t>nonumy</a:t>
          </a:r>
          <a:r>
            <a:rPr lang="de-DE" sz="1200" dirty="0"/>
            <a:t> </a:t>
          </a:r>
          <a:r>
            <a:rPr lang="de-DE" sz="1200" dirty="0" err="1"/>
            <a:t>eirmod</a:t>
          </a:r>
          <a:endParaRPr lang="de-DE" sz="1200" b="1" dirty="0"/>
        </a:p>
      </dgm:t>
    </dgm:pt>
    <dgm:pt modelId="{92626790-8631-3949-9184-B6E4FB150DDC}" type="parTrans" cxnId="{4544B91D-ED71-434D-9C55-7CDBA9345712}">
      <dgm:prSet/>
      <dgm:spPr/>
      <dgm:t>
        <a:bodyPr/>
        <a:lstStyle/>
        <a:p>
          <a:endParaRPr lang="de-DE"/>
        </a:p>
      </dgm:t>
    </dgm:pt>
    <dgm:pt modelId="{4B7D579E-00F3-A546-B819-D7A19D2C3C78}" type="sibTrans" cxnId="{4544B91D-ED71-434D-9C55-7CDBA9345712}">
      <dgm:prSet/>
      <dgm:spPr/>
      <dgm:t>
        <a:bodyPr/>
        <a:lstStyle/>
        <a:p>
          <a:endParaRPr lang="de-DE"/>
        </a:p>
      </dgm:t>
    </dgm:pt>
    <dgm:pt modelId="{02854581-B3E0-F942-BD7A-282300182124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b="1" dirty="0"/>
            <a:t>Pause												</a:t>
          </a:r>
          <a:r>
            <a:rPr lang="de-DE" sz="1200" dirty="0"/>
            <a:t>12:00 – 13:00</a:t>
          </a:r>
          <a:endParaRPr lang="de-DE" sz="1200" b="1" dirty="0"/>
        </a:p>
      </dgm:t>
    </dgm:pt>
    <dgm:pt modelId="{A2C3CFB0-826B-4242-8B82-462F0251AE98}" type="parTrans" cxnId="{FED03D3F-CBF2-6946-943D-12E7BA3D4624}">
      <dgm:prSet/>
      <dgm:spPr/>
      <dgm:t>
        <a:bodyPr/>
        <a:lstStyle/>
        <a:p>
          <a:endParaRPr lang="de-DE"/>
        </a:p>
      </dgm:t>
    </dgm:pt>
    <dgm:pt modelId="{B6E4B51C-FF51-084E-991C-ED62D48C82F0}" type="sibTrans" cxnId="{FED03D3F-CBF2-6946-943D-12E7BA3D4624}">
      <dgm:prSet/>
      <dgm:spPr/>
      <dgm:t>
        <a:bodyPr/>
        <a:lstStyle/>
        <a:p>
          <a:endParaRPr lang="de-DE"/>
        </a:p>
      </dgm:t>
    </dgm:pt>
    <dgm:pt modelId="{AC352F8C-18F0-4048-9A03-7AA614B498D7}">
      <dgm:prSet custT="1"/>
      <dgm:spPr/>
      <dgm:t>
        <a:bodyPr lIns="108000" tIns="108000" rIns="108000" bIns="108000"/>
        <a:lstStyle/>
        <a:p>
          <a:r>
            <a:rPr lang="de-DE" sz="1200" b="1" dirty="0">
              <a:solidFill>
                <a:schemeClr val="accent3"/>
              </a:solidFill>
            </a:rPr>
            <a:t>Weitere Präsentation mit </a:t>
          </a:r>
          <a:r>
            <a:rPr lang="de-DE" sz="1200" b="1" dirty="0" err="1">
              <a:solidFill>
                <a:schemeClr val="accent3"/>
              </a:solidFill>
            </a:rPr>
            <a:t>DeepDive</a:t>
          </a:r>
          <a:endParaRPr lang="de-DE" sz="1200" b="1" dirty="0">
            <a:solidFill>
              <a:schemeClr val="accent3"/>
            </a:solidFill>
          </a:endParaRPr>
        </a:p>
      </dgm:t>
    </dgm:pt>
    <dgm:pt modelId="{DE95C502-FA8E-3C4B-B900-4A11E922DF26}" type="parTrans" cxnId="{61738232-F445-7047-8789-E4B307468027}">
      <dgm:prSet/>
      <dgm:spPr/>
      <dgm:t>
        <a:bodyPr/>
        <a:lstStyle/>
        <a:p>
          <a:endParaRPr lang="de-DE"/>
        </a:p>
      </dgm:t>
    </dgm:pt>
    <dgm:pt modelId="{C08B19F9-7272-5346-ADDF-5DCCF28B80BF}" type="sibTrans" cxnId="{61738232-F445-7047-8789-E4B307468027}">
      <dgm:prSet/>
      <dgm:spPr/>
      <dgm:t>
        <a:bodyPr/>
        <a:lstStyle/>
        <a:p>
          <a:endParaRPr lang="de-DE"/>
        </a:p>
      </dgm:t>
    </dgm:pt>
    <dgm:pt modelId="{EAE076F7-2520-6548-B1FF-04F83A0B134F}">
      <dgm:prSet custT="1"/>
      <dgm:spPr>
        <a:solidFill>
          <a:schemeClr val="accent3"/>
        </a:solidFill>
      </dgm:spPr>
      <dgm:t>
        <a:bodyPr lIns="108000" tIns="108000" rIns="108000" bIns="108000"/>
        <a:lstStyle/>
        <a:p>
          <a:r>
            <a:rPr lang="de-DE" sz="1200" b="1" dirty="0"/>
            <a:t>Pause												</a:t>
          </a:r>
          <a:r>
            <a:rPr lang="de-DE" sz="1200" dirty="0"/>
            <a:t>16:00 – 16:15</a:t>
          </a:r>
          <a:endParaRPr lang="de-DE" sz="1200" b="1" dirty="0"/>
        </a:p>
      </dgm:t>
    </dgm:pt>
    <dgm:pt modelId="{FD8355B5-2EB1-684D-9284-D1846D21BDC0}" type="parTrans" cxnId="{8E5AB1F6-B08C-074A-B5DA-873F3E24FEDB}">
      <dgm:prSet/>
      <dgm:spPr/>
      <dgm:t>
        <a:bodyPr/>
        <a:lstStyle/>
        <a:p>
          <a:endParaRPr lang="de-DE"/>
        </a:p>
      </dgm:t>
    </dgm:pt>
    <dgm:pt modelId="{5E98A56C-8C1A-A045-A808-ACB32911053A}" type="sibTrans" cxnId="{8E5AB1F6-B08C-074A-B5DA-873F3E24FEDB}">
      <dgm:prSet/>
      <dgm:spPr/>
      <dgm:t>
        <a:bodyPr/>
        <a:lstStyle/>
        <a:p>
          <a:endParaRPr lang="de-DE"/>
        </a:p>
      </dgm:t>
    </dgm:pt>
    <dgm:pt modelId="{25023F71-9B86-DC4C-8AA9-BE0F10D97D84}">
      <dgm:prSet custT="1"/>
      <dgm:spPr/>
      <dgm:t>
        <a:bodyPr lIns="108000" tIns="108000" rIns="108000" bIns="108000"/>
        <a:lstStyle/>
        <a:p>
          <a:r>
            <a:rPr lang="de-DE" sz="1200" b="1" dirty="0">
              <a:solidFill>
                <a:schemeClr val="accent3"/>
              </a:solidFill>
            </a:rPr>
            <a:t>Zusammenfassung</a:t>
          </a:r>
        </a:p>
      </dgm:t>
    </dgm:pt>
    <dgm:pt modelId="{115EF174-6CB8-C84D-946A-3CCFD8FE4B70}" type="parTrans" cxnId="{83E1A139-A89A-4A4D-82E6-C4D2EE75472B}">
      <dgm:prSet/>
      <dgm:spPr/>
      <dgm:t>
        <a:bodyPr/>
        <a:lstStyle/>
        <a:p>
          <a:endParaRPr lang="de-DE"/>
        </a:p>
      </dgm:t>
    </dgm:pt>
    <dgm:pt modelId="{2B0DA19F-A662-314A-84C7-73491FADDF58}" type="sibTrans" cxnId="{83E1A139-A89A-4A4D-82E6-C4D2EE75472B}">
      <dgm:prSet/>
      <dgm:spPr/>
      <dgm:t>
        <a:bodyPr/>
        <a:lstStyle/>
        <a:p>
          <a:endParaRPr lang="de-DE"/>
        </a:p>
      </dgm:t>
    </dgm:pt>
    <dgm:pt modelId="{E698BF0C-0E80-DD4B-A591-8302948A981E}">
      <dgm:prSet custT="1"/>
      <dgm:spPr/>
      <dgm:t>
        <a:bodyPr lIns="108000" tIns="108000" rIns="108000" bIns="108000"/>
        <a:lstStyle/>
        <a:p>
          <a:r>
            <a:rPr lang="de-DE" sz="1200" dirty="0" err="1"/>
            <a:t>tempor</a:t>
          </a:r>
          <a:r>
            <a:rPr lang="de-DE" sz="1200" dirty="0"/>
            <a:t> </a:t>
          </a:r>
          <a:r>
            <a:rPr lang="de-DE" sz="1200" dirty="0" err="1"/>
            <a:t>invidunt</a:t>
          </a:r>
          <a:r>
            <a:rPr lang="de-DE" sz="1200" dirty="0"/>
            <a:t> </a:t>
          </a:r>
          <a:r>
            <a:rPr lang="de-DE" sz="1200" dirty="0" err="1"/>
            <a:t>ut</a:t>
          </a:r>
          <a:r>
            <a:rPr lang="de-DE" sz="1200" dirty="0"/>
            <a:t> </a:t>
          </a:r>
          <a:r>
            <a:rPr lang="de-DE" sz="1200" dirty="0" err="1"/>
            <a:t>labore</a:t>
          </a:r>
          <a:r>
            <a:rPr lang="de-DE" sz="1200" dirty="0"/>
            <a:t> et</a:t>
          </a:r>
        </a:p>
      </dgm:t>
    </dgm:pt>
    <dgm:pt modelId="{FDA0681C-D2DC-BE40-8104-8A0689E3330B}" type="parTrans" cxnId="{69D57DA7-7444-FA43-982F-C43D2A4BA50D}">
      <dgm:prSet/>
      <dgm:spPr/>
      <dgm:t>
        <a:bodyPr/>
        <a:lstStyle/>
        <a:p>
          <a:endParaRPr lang="de-DE"/>
        </a:p>
      </dgm:t>
    </dgm:pt>
    <dgm:pt modelId="{67880EF5-C9DA-7E45-BC47-83CDC40B6552}" type="sibTrans" cxnId="{69D57DA7-7444-FA43-982F-C43D2A4BA50D}">
      <dgm:prSet/>
      <dgm:spPr/>
      <dgm:t>
        <a:bodyPr/>
        <a:lstStyle/>
        <a:p>
          <a:endParaRPr lang="de-DE"/>
        </a:p>
      </dgm:t>
    </dgm:pt>
    <dgm:pt modelId="{E2CE44DC-4B7F-3D46-95D8-56279AC5694A}" type="pres">
      <dgm:prSet presAssocID="{FB9D9A2D-5E9D-9F41-9CE3-D36EC914ACD0}" presName="linear" presStyleCnt="0">
        <dgm:presLayoutVars>
          <dgm:animLvl val="lvl"/>
          <dgm:resizeHandles val="exact"/>
        </dgm:presLayoutVars>
      </dgm:prSet>
      <dgm:spPr/>
    </dgm:pt>
    <dgm:pt modelId="{CE13AE4F-34FA-4B4E-AC1F-BCBD201621AF}" type="pres">
      <dgm:prSet presAssocID="{63A4F46D-BB9B-F74B-B3FF-B5A59C5BA8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9F2C3F-0147-9442-9AF0-3528FD36CDB1}" type="pres">
      <dgm:prSet presAssocID="{63A4F46D-BB9B-F74B-B3FF-B5A59C5BA846}" presName="childText" presStyleLbl="revTx" presStyleIdx="0" presStyleCnt="3">
        <dgm:presLayoutVars>
          <dgm:bulletEnabled val="1"/>
        </dgm:presLayoutVars>
      </dgm:prSet>
      <dgm:spPr/>
    </dgm:pt>
    <dgm:pt modelId="{15C14E3F-2298-5F43-8A5D-20DBFB40A556}" type="pres">
      <dgm:prSet presAssocID="{02854581-B3E0-F942-BD7A-28230018212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88CD36B-AB66-0A40-A310-A397D3DFCC75}" type="pres">
      <dgm:prSet presAssocID="{02854581-B3E0-F942-BD7A-282300182124}" presName="childText" presStyleLbl="revTx" presStyleIdx="1" presStyleCnt="3">
        <dgm:presLayoutVars>
          <dgm:bulletEnabled val="1"/>
        </dgm:presLayoutVars>
      </dgm:prSet>
      <dgm:spPr/>
    </dgm:pt>
    <dgm:pt modelId="{F53F1F84-2E78-F04B-B542-5B018E699185}" type="pres">
      <dgm:prSet presAssocID="{EAE076F7-2520-6548-B1FF-04F83A0B13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B64E19E-E179-7540-8A35-27651BD07F57}" type="pres">
      <dgm:prSet presAssocID="{EAE076F7-2520-6548-B1FF-04F83A0B134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3412609-A63A-014E-AAEA-0BCEF753DA45}" srcId="{FB9D9A2D-5E9D-9F41-9CE3-D36EC914ACD0}" destId="{63A4F46D-BB9B-F74B-B3FF-B5A59C5BA846}" srcOrd="0" destOrd="0" parTransId="{DC446F50-A049-5549-92F7-7A7B379D1723}" sibTransId="{5B07118D-FBA9-4F45-89BF-B44D78CE408D}"/>
    <dgm:cxn modelId="{429B5009-9042-FB43-8740-EF1295AF6012}" type="presOf" srcId="{AC352F8C-18F0-4048-9A03-7AA614B498D7}" destId="{788CD36B-AB66-0A40-A310-A397D3DFCC75}" srcOrd="0" destOrd="0" presId="urn:microsoft.com/office/officeart/2005/8/layout/vList2"/>
    <dgm:cxn modelId="{6934630B-61C4-344D-B94A-92B5A1A99EA2}" type="presOf" srcId="{1E0A8352-5C64-3A4C-AE69-EF90BCBA5FAE}" destId="{788CD36B-AB66-0A40-A310-A397D3DFCC75}" srcOrd="0" destOrd="1" presId="urn:microsoft.com/office/officeart/2005/8/layout/vList2"/>
    <dgm:cxn modelId="{473CA217-70EA-1A42-8ED7-A0B5A727DA46}" type="presOf" srcId="{DB8DED92-44DB-B847-A6CA-2982A6FAE437}" destId="{D09F2C3F-0147-9442-9AF0-3528FD36CDB1}" srcOrd="0" destOrd="0" presId="urn:microsoft.com/office/officeart/2005/8/layout/vList2"/>
    <dgm:cxn modelId="{4544B91D-ED71-434D-9C55-7CDBA9345712}" srcId="{63A4F46D-BB9B-F74B-B3FF-B5A59C5BA846}" destId="{B900E48A-5B98-0E41-B770-EB0BAFEF3758}" srcOrd="1" destOrd="0" parTransId="{92626790-8631-3949-9184-B6E4FB150DDC}" sibTransId="{4B7D579E-00F3-A546-B819-D7A19D2C3C78}"/>
    <dgm:cxn modelId="{EB6E0820-9C7E-E44D-BF67-4D4D7881B084}" type="presOf" srcId="{FB9D9A2D-5E9D-9F41-9CE3-D36EC914ACD0}" destId="{E2CE44DC-4B7F-3D46-95D8-56279AC5694A}" srcOrd="0" destOrd="0" presId="urn:microsoft.com/office/officeart/2005/8/layout/vList2"/>
    <dgm:cxn modelId="{61738232-F445-7047-8789-E4B307468027}" srcId="{02854581-B3E0-F942-BD7A-282300182124}" destId="{AC352F8C-18F0-4048-9A03-7AA614B498D7}" srcOrd="0" destOrd="0" parTransId="{DE95C502-FA8E-3C4B-B900-4A11E922DF26}" sibTransId="{C08B19F9-7272-5346-ADDF-5DCCF28B80BF}"/>
    <dgm:cxn modelId="{83E1A139-A89A-4A4D-82E6-C4D2EE75472B}" srcId="{EAE076F7-2520-6548-B1FF-04F83A0B134F}" destId="{25023F71-9B86-DC4C-8AA9-BE0F10D97D84}" srcOrd="0" destOrd="0" parTransId="{115EF174-6CB8-C84D-946A-3CCFD8FE4B70}" sibTransId="{2B0DA19F-A662-314A-84C7-73491FADDF58}"/>
    <dgm:cxn modelId="{FED03D3F-CBF2-6946-943D-12E7BA3D4624}" srcId="{FB9D9A2D-5E9D-9F41-9CE3-D36EC914ACD0}" destId="{02854581-B3E0-F942-BD7A-282300182124}" srcOrd="1" destOrd="0" parTransId="{A2C3CFB0-826B-4242-8B82-462F0251AE98}" sibTransId="{B6E4B51C-FF51-084E-991C-ED62D48C82F0}"/>
    <dgm:cxn modelId="{1EA93D4D-3E02-C944-A2B5-412D32CBFD8E}" type="presOf" srcId="{51522E2B-7F06-E34C-9B69-F165BE081AC1}" destId="{EB64E19E-E179-7540-8A35-27651BD07F57}" srcOrd="0" destOrd="1" presId="urn:microsoft.com/office/officeart/2005/8/layout/vList2"/>
    <dgm:cxn modelId="{1BE07A57-BDBA-C545-96EE-2202547BDA1E}" srcId="{EAE076F7-2520-6548-B1FF-04F83A0B134F}" destId="{51522E2B-7F06-E34C-9B69-F165BE081AC1}" srcOrd="1" destOrd="0" parTransId="{3964193B-D472-0E4E-9762-8133A2733A3B}" sibTransId="{BF56D94B-3E2B-2C49-9572-CD49D6BF2788}"/>
    <dgm:cxn modelId="{F401D696-876E-864D-825B-96BD4D74A1B3}" srcId="{02854581-B3E0-F942-BD7A-282300182124}" destId="{1E0A8352-5C64-3A4C-AE69-EF90BCBA5FAE}" srcOrd="1" destOrd="0" parTransId="{95D610A5-E9A1-3447-8954-948D7191D885}" sibTransId="{9C65F579-7E0B-524C-80FB-B4D7CABCB0E0}"/>
    <dgm:cxn modelId="{AA29929C-F53A-6449-BD2C-56020DB3A32C}" type="presOf" srcId="{B900E48A-5B98-0E41-B770-EB0BAFEF3758}" destId="{D09F2C3F-0147-9442-9AF0-3528FD36CDB1}" srcOrd="0" destOrd="1" presId="urn:microsoft.com/office/officeart/2005/8/layout/vList2"/>
    <dgm:cxn modelId="{E3B0B6A2-1B27-D44F-BFB2-C80A454F40CF}" type="presOf" srcId="{E698BF0C-0E80-DD4B-A591-8302948A981E}" destId="{D09F2C3F-0147-9442-9AF0-3528FD36CDB1}" srcOrd="0" destOrd="2" presId="urn:microsoft.com/office/officeart/2005/8/layout/vList2"/>
    <dgm:cxn modelId="{69D57DA7-7444-FA43-982F-C43D2A4BA50D}" srcId="{63A4F46D-BB9B-F74B-B3FF-B5A59C5BA846}" destId="{E698BF0C-0E80-DD4B-A591-8302948A981E}" srcOrd="2" destOrd="0" parTransId="{FDA0681C-D2DC-BE40-8104-8A0689E3330B}" sibTransId="{67880EF5-C9DA-7E45-BC47-83CDC40B6552}"/>
    <dgm:cxn modelId="{542822AE-CD78-BE4F-AB8F-F0F10D16F5DA}" srcId="{63A4F46D-BB9B-F74B-B3FF-B5A59C5BA846}" destId="{DB8DED92-44DB-B847-A6CA-2982A6FAE437}" srcOrd="0" destOrd="0" parTransId="{E6DB0947-7546-2848-A3A0-122DDCEC79C5}" sibTransId="{F53E6424-8C7B-A849-A2E5-44827909532D}"/>
    <dgm:cxn modelId="{E09890BE-B1C7-1F4B-AD37-69B3CB9F85CA}" type="presOf" srcId="{63A4F46D-BB9B-F74B-B3FF-B5A59C5BA846}" destId="{CE13AE4F-34FA-4B4E-AC1F-BCBD201621AF}" srcOrd="0" destOrd="0" presId="urn:microsoft.com/office/officeart/2005/8/layout/vList2"/>
    <dgm:cxn modelId="{7268B7CF-ED3D-B747-935B-D4C416C6065B}" type="presOf" srcId="{25023F71-9B86-DC4C-8AA9-BE0F10D97D84}" destId="{EB64E19E-E179-7540-8A35-27651BD07F57}" srcOrd="0" destOrd="0" presId="urn:microsoft.com/office/officeart/2005/8/layout/vList2"/>
    <dgm:cxn modelId="{F8ACB0D6-661A-454B-A33B-81E678C045DD}" type="presOf" srcId="{EAE076F7-2520-6548-B1FF-04F83A0B134F}" destId="{F53F1F84-2E78-F04B-B542-5B018E699185}" srcOrd="0" destOrd="0" presId="urn:microsoft.com/office/officeart/2005/8/layout/vList2"/>
    <dgm:cxn modelId="{808B9CD7-3A2F-FB4D-914D-E021053F59C6}" type="presOf" srcId="{02854581-B3E0-F942-BD7A-282300182124}" destId="{15C14E3F-2298-5F43-8A5D-20DBFB40A556}" srcOrd="0" destOrd="0" presId="urn:microsoft.com/office/officeart/2005/8/layout/vList2"/>
    <dgm:cxn modelId="{8E5AB1F6-B08C-074A-B5DA-873F3E24FEDB}" srcId="{FB9D9A2D-5E9D-9F41-9CE3-D36EC914ACD0}" destId="{EAE076F7-2520-6548-B1FF-04F83A0B134F}" srcOrd="2" destOrd="0" parTransId="{FD8355B5-2EB1-684D-9284-D1846D21BDC0}" sibTransId="{5E98A56C-8C1A-A045-A808-ACB32911053A}"/>
    <dgm:cxn modelId="{3E19E875-0498-8745-96B6-CEA06C84FEF2}" type="presParOf" srcId="{E2CE44DC-4B7F-3D46-95D8-56279AC5694A}" destId="{CE13AE4F-34FA-4B4E-AC1F-BCBD201621AF}" srcOrd="0" destOrd="0" presId="urn:microsoft.com/office/officeart/2005/8/layout/vList2"/>
    <dgm:cxn modelId="{B4DCA60F-92C0-E74A-8584-FAC77ADCB136}" type="presParOf" srcId="{E2CE44DC-4B7F-3D46-95D8-56279AC5694A}" destId="{D09F2C3F-0147-9442-9AF0-3528FD36CDB1}" srcOrd="1" destOrd="0" presId="urn:microsoft.com/office/officeart/2005/8/layout/vList2"/>
    <dgm:cxn modelId="{51AF6006-44EA-6C46-B6D5-2EA9CC7298E4}" type="presParOf" srcId="{E2CE44DC-4B7F-3D46-95D8-56279AC5694A}" destId="{15C14E3F-2298-5F43-8A5D-20DBFB40A556}" srcOrd="2" destOrd="0" presId="urn:microsoft.com/office/officeart/2005/8/layout/vList2"/>
    <dgm:cxn modelId="{94DD4962-C332-3544-B01F-0C24F40A388B}" type="presParOf" srcId="{E2CE44DC-4B7F-3D46-95D8-56279AC5694A}" destId="{788CD36B-AB66-0A40-A310-A397D3DFCC75}" srcOrd="3" destOrd="0" presId="urn:microsoft.com/office/officeart/2005/8/layout/vList2"/>
    <dgm:cxn modelId="{0CD6D32D-5BEE-8A4B-9323-B825AD3739FA}" type="presParOf" srcId="{E2CE44DC-4B7F-3D46-95D8-56279AC5694A}" destId="{F53F1F84-2E78-F04B-B542-5B018E699185}" srcOrd="4" destOrd="0" presId="urn:microsoft.com/office/officeart/2005/8/layout/vList2"/>
    <dgm:cxn modelId="{CDD6A7E1-7ADE-7B4F-B614-7C1479873881}" type="presParOf" srcId="{E2CE44DC-4B7F-3D46-95D8-56279AC5694A}" destId="{EB64E19E-E179-7540-8A35-27651BD07F5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232BFD-DB70-B54C-9754-D1B90BCA1BD3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de-DE"/>
        </a:p>
      </dgm:t>
    </dgm:pt>
    <dgm:pt modelId="{8542EABB-380C-0E4B-9B2F-5506B7F87280}">
      <dgm:prSet phldrT="[Text]" phldr="1"/>
      <dgm:spPr/>
      <dgm:t>
        <a:bodyPr/>
        <a:lstStyle/>
        <a:p>
          <a:endParaRPr lang="de-DE" dirty="0"/>
        </a:p>
      </dgm:t>
    </dgm:pt>
    <dgm:pt modelId="{B34C7563-3F98-7849-BFD1-7BA7D76DEAB7}" type="parTrans" cxnId="{9BC0AB44-EFCE-1843-8C0B-909C604B88DB}">
      <dgm:prSet/>
      <dgm:spPr/>
      <dgm:t>
        <a:bodyPr/>
        <a:lstStyle/>
        <a:p>
          <a:endParaRPr lang="de-DE"/>
        </a:p>
      </dgm:t>
    </dgm:pt>
    <dgm:pt modelId="{1E6E0069-2D1D-4345-B6E8-747242082CDC}" type="sibTrans" cxnId="{9BC0AB44-EFCE-1843-8C0B-909C604B88DB}">
      <dgm:prSet/>
      <dgm:spPr/>
      <dgm:t>
        <a:bodyPr/>
        <a:lstStyle/>
        <a:p>
          <a:endParaRPr lang="de-DE"/>
        </a:p>
      </dgm:t>
    </dgm:pt>
    <dgm:pt modelId="{FC6DA8C5-8A30-7E4C-A13A-07F18C021917}">
      <dgm:prSet phldrT="[Text]" phldr="1"/>
      <dgm:spPr/>
      <dgm:t>
        <a:bodyPr/>
        <a:lstStyle/>
        <a:p>
          <a:endParaRPr lang="de-DE" dirty="0"/>
        </a:p>
      </dgm:t>
    </dgm:pt>
    <dgm:pt modelId="{C4872DE8-7823-614C-B662-B4D1F7E523BF}" type="parTrans" cxnId="{6E75A6DD-D7B9-EB4B-9547-17417D30F998}">
      <dgm:prSet/>
      <dgm:spPr/>
      <dgm:t>
        <a:bodyPr/>
        <a:lstStyle/>
        <a:p>
          <a:endParaRPr lang="de-DE"/>
        </a:p>
      </dgm:t>
    </dgm:pt>
    <dgm:pt modelId="{9BB8EB9B-324F-FA43-A431-473F61EE5505}" type="sibTrans" cxnId="{6E75A6DD-D7B9-EB4B-9547-17417D30F998}">
      <dgm:prSet/>
      <dgm:spPr/>
      <dgm:t>
        <a:bodyPr/>
        <a:lstStyle/>
        <a:p>
          <a:endParaRPr lang="de-DE"/>
        </a:p>
      </dgm:t>
    </dgm:pt>
    <dgm:pt modelId="{498F3CE2-584B-EE41-A19C-46DF381B32AD}">
      <dgm:prSet phldrT="[Text]" phldr="1"/>
      <dgm:spPr/>
      <dgm:t>
        <a:bodyPr/>
        <a:lstStyle/>
        <a:p>
          <a:endParaRPr lang="de-DE"/>
        </a:p>
      </dgm:t>
    </dgm:pt>
    <dgm:pt modelId="{38D6BE97-661C-A145-9C3E-8238075A44A2}" type="parTrans" cxnId="{FD15CBE8-5175-C944-BF17-C7A0AFB6B69F}">
      <dgm:prSet/>
      <dgm:spPr/>
      <dgm:t>
        <a:bodyPr/>
        <a:lstStyle/>
        <a:p>
          <a:endParaRPr lang="de-DE"/>
        </a:p>
      </dgm:t>
    </dgm:pt>
    <dgm:pt modelId="{4365DCC9-6985-2E42-B809-1415F38764B4}" type="sibTrans" cxnId="{FD15CBE8-5175-C944-BF17-C7A0AFB6B69F}">
      <dgm:prSet/>
      <dgm:spPr/>
      <dgm:t>
        <a:bodyPr/>
        <a:lstStyle/>
        <a:p>
          <a:endParaRPr lang="de-DE"/>
        </a:p>
      </dgm:t>
    </dgm:pt>
    <dgm:pt modelId="{84AE379C-AE19-354D-B4B1-9BAEE9F9D85C}" type="pres">
      <dgm:prSet presAssocID="{09232BFD-DB70-B54C-9754-D1B90BCA1BD3}" presName="Name0" presStyleCnt="0">
        <dgm:presLayoutVars>
          <dgm:dir/>
          <dgm:resizeHandles val="exact"/>
        </dgm:presLayoutVars>
      </dgm:prSet>
      <dgm:spPr/>
    </dgm:pt>
    <dgm:pt modelId="{730AD7F2-66D7-CA44-8B03-3DEB99ED9926}" type="pres">
      <dgm:prSet presAssocID="{8542EABB-380C-0E4B-9B2F-5506B7F87280}" presName="node" presStyleLbl="node1" presStyleIdx="0" presStyleCnt="3">
        <dgm:presLayoutVars>
          <dgm:bulletEnabled val="1"/>
        </dgm:presLayoutVars>
      </dgm:prSet>
      <dgm:spPr/>
    </dgm:pt>
    <dgm:pt modelId="{D762B381-821D-5A4B-A8E9-E6CA948502DD}" type="pres">
      <dgm:prSet presAssocID="{1E6E0069-2D1D-4345-B6E8-747242082CDC}" presName="sibTrans" presStyleLbl="sibTrans2D1" presStyleIdx="0" presStyleCnt="3"/>
      <dgm:spPr/>
    </dgm:pt>
    <dgm:pt modelId="{A79EC99B-3F19-1E4D-A560-31EBC77935FC}" type="pres">
      <dgm:prSet presAssocID="{1E6E0069-2D1D-4345-B6E8-747242082CDC}" presName="connectorText" presStyleLbl="sibTrans2D1" presStyleIdx="0" presStyleCnt="3"/>
      <dgm:spPr/>
    </dgm:pt>
    <dgm:pt modelId="{D8712266-0D56-CF43-8F4F-1E82A32275B2}" type="pres">
      <dgm:prSet presAssocID="{FC6DA8C5-8A30-7E4C-A13A-07F18C021917}" presName="node" presStyleLbl="node1" presStyleIdx="1" presStyleCnt="3">
        <dgm:presLayoutVars>
          <dgm:bulletEnabled val="1"/>
        </dgm:presLayoutVars>
      </dgm:prSet>
      <dgm:spPr/>
    </dgm:pt>
    <dgm:pt modelId="{5F65E96B-B22B-004F-8670-90B93DCFC1F9}" type="pres">
      <dgm:prSet presAssocID="{9BB8EB9B-324F-FA43-A431-473F61EE5505}" presName="sibTrans" presStyleLbl="sibTrans2D1" presStyleIdx="1" presStyleCnt="3"/>
      <dgm:spPr/>
    </dgm:pt>
    <dgm:pt modelId="{5251FC41-1303-2243-92DC-7FADB0CAE3DD}" type="pres">
      <dgm:prSet presAssocID="{9BB8EB9B-324F-FA43-A431-473F61EE5505}" presName="connectorText" presStyleLbl="sibTrans2D1" presStyleIdx="1" presStyleCnt="3"/>
      <dgm:spPr/>
    </dgm:pt>
    <dgm:pt modelId="{B9442CDA-4CDD-654F-822A-B5A8CAE0437F}" type="pres">
      <dgm:prSet presAssocID="{498F3CE2-584B-EE41-A19C-46DF381B32AD}" presName="node" presStyleLbl="node1" presStyleIdx="2" presStyleCnt="3">
        <dgm:presLayoutVars>
          <dgm:bulletEnabled val="1"/>
        </dgm:presLayoutVars>
      </dgm:prSet>
      <dgm:spPr/>
    </dgm:pt>
    <dgm:pt modelId="{B0697AA5-3DEB-FA40-BF6A-DDA98D4E0490}" type="pres">
      <dgm:prSet presAssocID="{4365DCC9-6985-2E42-B809-1415F38764B4}" presName="sibTrans" presStyleLbl="sibTrans2D1" presStyleIdx="2" presStyleCnt="3"/>
      <dgm:spPr/>
    </dgm:pt>
    <dgm:pt modelId="{55E9F869-494A-6A46-839B-A857443B0AF6}" type="pres">
      <dgm:prSet presAssocID="{4365DCC9-6985-2E42-B809-1415F38764B4}" presName="connectorText" presStyleLbl="sibTrans2D1" presStyleIdx="2" presStyleCnt="3"/>
      <dgm:spPr/>
    </dgm:pt>
  </dgm:ptLst>
  <dgm:cxnLst>
    <dgm:cxn modelId="{E703C227-B2F7-7748-AD67-1E4EE71F6F28}" type="presOf" srcId="{4365DCC9-6985-2E42-B809-1415F38764B4}" destId="{B0697AA5-3DEB-FA40-BF6A-DDA98D4E0490}" srcOrd="0" destOrd="0" presId="urn:microsoft.com/office/officeart/2005/8/layout/cycle7"/>
    <dgm:cxn modelId="{9F517635-3C17-6C40-8D1C-1C0BAF58ABED}" type="presOf" srcId="{09232BFD-DB70-B54C-9754-D1B90BCA1BD3}" destId="{84AE379C-AE19-354D-B4B1-9BAEE9F9D85C}" srcOrd="0" destOrd="0" presId="urn:microsoft.com/office/officeart/2005/8/layout/cycle7"/>
    <dgm:cxn modelId="{9BC0AB44-EFCE-1843-8C0B-909C604B88DB}" srcId="{09232BFD-DB70-B54C-9754-D1B90BCA1BD3}" destId="{8542EABB-380C-0E4B-9B2F-5506B7F87280}" srcOrd="0" destOrd="0" parTransId="{B34C7563-3F98-7849-BFD1-7BA7D76DEAB7}" sibTransId="{1E6E0069-2D1D-4345-B6E8-747242082CDC}"/>
    <dgm:cxn modelId="{FB51FB66-F872-AE42-954B-C6C0ACF6BE16}" type="presOf" srcId="{9BB8EB9B-324F-FA43-A431-473F61EE5505}" destId="{5F65E96B-B22B-004F-8670-90B93DCFC1F9}" srcOrd="0" destOrd="0" presId="urn:microsoft.com/office/officeart/2005/8/layout/cycle7"/>
    <dgm:cxn modelId="{3C075B6E-061A-7F43-A0BF-D501EBAA30EB}" type="presOf" srcId="{498F3CE2-584B-EE41-A19C-46DF381B32AD}" destId="{B9442CDA-4CDD-654F-822A-B5A8CAE0437F}" srcOrd="0" destOrd="0" presId="urn:microsoft.com/office/officeart/2005/8/layout/cycle7"/>
    <dgm:cxn modelId="{BC4B3288-F30B-5C44-8881-B23452DB8103}" type="presOf" srcId="{8542EABB-380C-0E4B-9B2F-5506B7F87280}" destId="{730AD7F2-66D7-CA44-8B03-3DEB99ED9926}" srcOrd="0" destOrd="0" presId="urn:microsoft.com/office/officeart/2005/8/layout/cycle7"/>
    <dgm:cxn modelId="{89BDE69F-C9C2-4641-9BBA-DDFEDA1BC698}" type="presOf" srcId="{9BB8EB9B-324F-FA43-A431-473F61EE5505}" destId="{5251FC41-1303-2243-92DC-7FADB0CAE3DD}" srcOrd="1" destOrd="0" presId="urn:microsoft.com/office/officeart/2005/8/layout/cycle7"/>
    <dgm:cxn modelId="{36D6ADA8-61E0-5640-86D8-614D550C3A2E}" type="presOf" srcId="{1E6E0069-2D1D-4345-B6E8-747242082CDC}" destId="{A79EC99B-3F19-1E4D-A560-31EBC77935FC}" srcOrd="1" destOrd="0" presId="urn:microsoft.com/office/officeart/2005/8/layout/cycle7"/>
    <dgm:cxn modelId="{731707CA-23B3-A34C-938B-90DAC13D7274}" type="presOf" srcId="{1E6E0069-2D1D-4345-B6E8-747242082CDC}" destId="{D762B381-821D-5A4B-A8E9-E6CA948502DD}" srcOrd="0" destOrd="0" presId="urn:microsoft.com/office/officeart/2005/8/layout/cycle7"/>
    <dgm:cxn modelId="{20E236CC-53E8-8D49-97CF-EE91EA380B67}" type="presOf" srcId="{FC6DA8C5-8A30-7E4C-A13A-07F18C021917}" destId="{D8712266-0D56-CF43-8F4F-1E82A32275B2}" srcOrd="0" destOrd="0" presId="urn:microsoft.com/office/officeart/2005/8/layout/cycle7"/>
    <dgm:cxn modelId="{B98E4ED8-5FB7-6945-A565-81CBEA812C28}" type="presOf" srcId="{4365DCC9-6985-2E42-B809-1415F38764B4}" destId="{55E9F869-494A-6A46-839B-A857443B0AF6}" srcOrd="1" destOrd="0" presId="urn:microsoft.com/office/officeart/2005/8/layout/cycle7"/>
    <dgm:cxn modelId="{6E75A6DD-D7B9-EB4B-9547-17417D30F998}" srcId="{09232BFD-DB70-B54C-9754-D1B90BCA1BD3}" destId="{FC6DA8C5-8A30-7E4C-A13A-07F18C021917}" srcOrd="1" destOrd="0" parTransId="{C4872DE8-7823-614C-B662-B4D1F7E523BF}" sibTransId="{9BB8EB9B-324F-FA43-A431-473F61EE5505}"/>
    <dgm:cxn modelId="{FD15CBE8-5175-C944-BF17-C7A0AFB6B69F}" srcId="{09232BFD-DB70-B54C-9754-D1B90BCA1BD3}" destId="{498F3CE2-584B-EE41-A19C-46DF381B32AD}" srcOrd="2" destOrd="0" parTransId="{38D6BE97-661C-A145-9C3E-8238075A44A2}" sibTransId="{4365DCC9-6985-2E42-B809-1415F38764B4}"/>
    <dgm:cxn modelId="{1FA96BB9-4C14-7C48-92D0-B44E76F34B68}" type="presParOf" srcId="{84AE379C-AE19-354D-B4B1-9BAEE9F9D85C}" destId="{730AD7F2-66D7-CA44-8B03-3DEB99ED9926}" srcOrd="0" destOrd="0" presId="urn:microsoft.com/office/officeart/2005/8/layout/cycle7"/>
    <dgm:cxn modelId="{B012AD42-1884-4F40-9290-CC66AD2FADBB}" type="presParOf" srcId="{84AE379C-AE19-354D-B4B1-9BAEE9F9D85C}" destId="{D762B381-821D-5A4B-A8E9-E6CA948502DD}" srcOrd="1" destOrd="0" presId="urn:microsoft.com/office/officeart/2005/8/layout/cycle7"/>
    <dgm:cxn modelId="{682F3A65-923F-2F41-8DD1-03DDB5F18100}" type="presParOf" srcId="{D762B381-821D-5A4B-A8E9-E6CA948502DD}" destId="{A79EC99B-3F19-1E4D-A560-31EBC77935FC}" srcOrd="0" destOrd="0" presId="urn:microsoft.com/office/officeart/2005/8/layout/cycle7"/>
    <dgm:cxn modelId="{06742AAA-43A2-D041-B97D-3C3C496DDE69}" type="presParOf" srcId="{84AE379C-AE19-354D-B4B1-9BAEE9F9D85C}" destId="{D8712266-0D56-CF43-8F4F-1E82A32275B2}" srcOrd="2" destOrd="0" presId="urn:microsoft.com/office/officeart/2005/8/layout/cycle7"/>
    <dgm:cxn modelId="{0219B1DA-57F2-6144-BB47-061B0622EF04}" type="presParOf" srcId="{84AE379C-AE19-354D-B4B1-9BAEE9F9D85C}" destId="{5F65E96B-B22B-004F-8670-90B93DCFC1F9}" srcOrd="3" destOrd="0" presId="urn:microsoft.com/office/officeart/2005/8/layout/cycle7"/>
    <dgm:cxn modelId="{BC08E97A-59AA-9745-803E-F404C50AB45A}" type="presParOf" srcId="{5F65E96B-B22B-004F-8670-90B93DCFC1F9}" destId="{5251FC41-1303-2243-92DC-7FADB0CAE3DD}" srcOrd="0" destOrd="0" presId="urn:microsoft.com/office/officeart/2005/8/layout/cycle7"/>
    <dgm:cxn modelId="{5BFE820A-9458-634D-8180-E0AD9CD0621D}" type="presParOf" srcId="{84AE379C-AE19-354D-B4B1-9BAEE9F9D85C}" destId="{B9442CDA-4CDD-654F-822A-B5A8CAE0437F}" srcOrd="4" destOrd="0" presId="urn:microsoft.com/office/officeart/2005/8/layout/cycle7"/>
    <dgm:cxn modelId="{E355B0C4-1EDA-D348-8187-D5F4B484E62B}" type="presParOf" srcId="{84AE379C-AE19-354D-B4B1-9BAEE9F9D85C}" destId="{B0697AA5-3DEB-FA40-BF6A-DDA98D4E0490}" srcOrd="5" destOrd="0" presId="urn:microsoft.com/office/officeart/2005/8/layout/cycle7"/>
    <dgm:cxn modelId="{0CC456D4-9E4F-8349-B63B-BF276C6E516D}" type="presParOf" srcId="{B0697AA5-3DEB-FA40-BF6A-DDA98D4E0490}" destId="{55E9F869-494A-6A46-839B-A857443B0AF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BB0018-A94A-B34A-99D3-14BD1D4104C9}" type="doc">
      <dgm:prSet loTypeId="urn:microsoft.com/office/officeart/2005/8/layout/hierarchy6" loCatId="" qsTypeId="urn:microsoft.com/office/officeart/2005/8/quickstyle/simple1" qsCatId="simple" csTypeId="urn:microsoft.com/office/officeart/2005/8/colors/accent1_1" csCatId="accent1" phldr="0"/>
      <dgm:spPr/>
      <dgm:t>
        <a:bodyPr/>
        <a:lstStyle/>
        <a:p>
          <a:endParaRPr lang="de-DE"/>
        </a:p>
      </dgm:t>
    </dgm:pt>
    <dgm:pt modelId="{2754C934-E6B1-1240-B3A6-80A9341C5BE5}">
      <dgm:prSet phldrT="[Text]" phldr="1"/>
      <dgm:spPr/>
      <dgm:t>
        <a:bodyPr/>
        <a:lstStyle/>
        <a:p>
          <a:endParaRPr lang="de-DE"/>
        </a:p>
      </dgm:t>
    </dgm:pt>
    <dgm:pt modelId="{832498BC-DDA4-A041-A0A8-B4D50A7CA5CF}" type="parTrans" cxnId="{81895CD7-F694-7845-9097-687E95D992BE}">
      <dgm:prSet/>
      <dgm:spPr/>
      <dgm:t>
        <a:bodyPr/>
        <a:lstStyle/>
        <a:p>
          <a:endParaRPr lang="de-DE"/>
        </a:p>
      </dgm:t>
    </dgm:pt>
    <dgm:pt modelId="{DB7657CE-76A1-8645-BB40-C15C42152528}" type="sibTrans" cxnId="{81895CD7-F694-7845-9097-687E95D992BE}">
      <dgm:prSet/>
      <dgm:spPr/>
      <dgm:t>
        <a:bodyPr/>
        <a:lstStyle/>
        <a:p>
          <a:endParaRPr lang="de-DE"/>
        </a:p>
      </dgm:t>
    </dgm:pt>
    <dgm:pt modelId="{BC194E47-699A-2040-9003-3827D97F6F03}">
      <dgm:prSet phldrT="[Text]" phldr="1"/>
      <dgm:spPr/>
      <dgm:t>
        <a:bodyPr/>
        <a:lstStyle/>
        <a:p>
          <a:endParaRPr lang="de-DE"/>
        </a:p>
      </dgm:t>
    </dgm:pt>
    <dgm:pt modelId="{C1E67877-8EDD-0541-A913-3DAA1ADBC0DF}" type="parTrans" cxnId="{FABD6D93-D7A8-B045-9B14-7017488179A3}">
      <dgm:prSet/>
      <dgm:spPr/>
      <dgm:t>
        <a:bodyPr/>
        <a:lstStyle/>
        <a:p>
          <a:endParaRPr lang="de-DE"/>
        </a:p>
      </dgm:t>
    </dgm:pt>
    <dgm:pt modelId="{50BD3D54-7945-D54E-832F-FC523FA734D0}" type="sibTrans" cxnId="{FABD6D93-D7A8-B045-9B14-7017488179A3}">
      <dgm:prSet/>
      <dgm:spPr/>
      <dgm:t>
        <a:bodyPr/>
        <a:lstStyle/>
        <a:p>
          <a:endParaRPr lang="de-DE"/>
        </a:p>
      </dgm:t>
    </dgm:pt>
    <dgm:pt modelId="{25759B2D-1D49-7046-9832-CEC573B81E49}">
      <dgm:prSet phldrT="[Text]" phldr="1"/>
      <dgm:spPr/>
      <dgm:t>
        <a:bodyPr/>
        <a:lstStyle/>
        <a:p>
          <a:endParaRPr lang="de-DE"/>
        </a:p>
      </dgm:t>
    </dgm:pt>
    <dgm:pt modelId="{CB7A21E6-81EB-7342-8A3C-00DED7A33E6F}" type="parTrans" cxnId="{92C52E45-E34C-AB46-B759-AD18DBE4CD0F}">
      <dgm:prSet/>
      <dgm:spPr/>
      <dgm:t>
        <a:bodyPr/>
        <a:lstStyle/>
        <a:p>
          <a:endParaRPr lang="de-DE"/>
        </a:p>
      </dgm:t>
    </dgm:pt>
    <dgm:pt modelId="{2E08CDD8-FA1B-B440-B892-585BF2870768}" type="sibTrans" cxnId="{92C52E45-E34C-AB46-B759-AD18DBE4CD0F}">
      <dgm:prSet/>
      <dgm:spPr/>
      <dgm:t>
        <a:bodyPr/>
        <a:lstStyle/>
        <a:p>
          <a:endParaRPr lang="de-DE"/>
        </a:p>
      </dgm:t>
    </dgm:pt>
    <dgm:pt modelId="{20D30D7B-FAA1-6A4B-9B07-B6F28ADC8D55}">
      <dgm:prSet phldrT="[Text]" phldr="1"/>
      <dgm:spPr/>
      <dgm:t>
        <a:bodyPr/>
        <a:lstStyle/>
        <a:p>
          <a:endParaRPr lang="de-DE"/>
        </a:p>
      </dgm:t>
    </dgm:pt>
    <dgm:pt modelId="{BC09FCC1-19B1-F941-8660-19E27CD1BAFC}" type="parTrans" cxnId="{D53AE221-1D32-DF4C-A91D-A0E29D37E251}">
      <dgm:prSet/>
      <dgm:spPr/>
      <dgm:t>
        <a:bodyPr/>
        <a:lstStyle/>
        <a:p>
          <a:endParaRPr lang="de-DE"/>
        </a:p>
      </dgm:t>
    </dgm:pt>
    <dgm:pt modelId="{961789D2-3082-CF41-AD13-B7BBE2EF9F35}" type="sibTrans" cxnId="{D53AE221-1D32-DF4C-A91D-A0E29D37E251}">
      <dgm:prSet/>
      <dgm:spPr/>
      <dgm:t>
        <a:bodyPr/>
        <a:lstStyle/>
        <a:p>
          <a:endParaRPr lang="de-DE"/>
        </a:p>
      </dgm:t>
    </dgm:pt>
    <dgm:pt modelId="{22C21FF1-906D-7744-B3B9-62CF69BBE870}">
      <dgm:prSet phldrT="[Text]" phldr="1"/>
      <dgm:spPr/>
      <dgm:t>
        <a:bodyPr/>
        <a:lstStyle/>
        <a:p>
          <a:endParaRPr lang="de-DE"/>
        </a:p>
      </dgm:t>
    </dgm:pt>
    <dgm:pt modelId="{642B4148-51D8-044D-95E9-915AF18A0B88}" type="parTrans" cxnId="{4AB0F774-8789-334D-AE2C-D027A7B63662}">
      <dgm:prSet/>
      <dgm:spPr/>
      <dgm:t>
        <a:bodyPr/>
        <a:lstStyle/>
        <a:p>
          <a:endParaRPr lang="de-DE"/>
        </a:p>
      </dgm:t>
    </dgm:pt>
    <dgm:pt modelId="{C7807025-5944-144B-BBA7-96AED6F1E049}" type="sibTrans" cxnId="{4AB0F774-8789-334D-AE2C-D027A7B63662}">
      <dgm:prSet/>
      <dgm:spPr/>
      <dgm:t>
        <a:bodyPr/>
        <a:lstStyle/>
        <a:p>
          <a:endParaRPr lang="de-DE"/>
        </a:p>
      </dgm:t>
    </dgm:pt>
    <dgm:pt modelId="{24647AE1-7B8B-1443-B810-B75326961CAE}">
      <dgm:prSet phldrT="[Text]" phldr="1"/>
      <dgm:spPr/>
      <dgm:t>
        <a:bodyPr/>
        <a:lstStyle/>
        <a:p>
          <a:endParaRPr lang="de-DE"/>
        </a:p>
      </dgm:t>
    </dgm:pt>
    <dgm:pt modelId="{AD686E4E-5A09-0E41-A5D3-1B2E3DF2F2A2}" type="parTrans" cxnId="{470EE3C0-41C9-B94F-8478-C62482FC7D68}">
      <dgm:prSet/>
      <dgm:spPr/>
      <dgm:t>
        <a:bodyPr/>
        <a:lstStyle/>
        <a:p>
          <a:endParaRPr lang="de-DE"/>
        </a:p>
      </dgm:t>
    </dgm:pt>
    <dgm:pt modelId="{A01CE6E6-A688-274D-859C-8BB5618F9DF6}" type="sibTrans" cxnId="{470EE3C0-41C9-B94F-8478-C62482FC7D68}">
      <dgm:prSet/>
      <dgm:spPr/>
      <dgm:t>
        <a:bodyPr/>
        <a:lstStyle/>
        <a:p>
          <a:endParaRPr lang="de-DE"/>
        </a:p>
      </dgm:t>
    </dgm:pt>
    <dgm:pt modelId="{6D4F999B-A688-A546-824A-A65B2DD1C2FA}">
      <dgm:prSet phldrT="[Text]" phldr="1"/>
      <dgm:spPr/>
      <dgm:t>
        <a:bodyPr/>
        <a:lstStyle/>
        <a:p>
          <a:endParaRPr lang="de-DE"/>
        </a:p>
      </dgm:t>
    </dgm:pt>
    <dgm:pt modelId="{09B85D87-B1FC-EF42-963F-5790EA37DADC}" type="parTrans" cxnId="{758E3D46-3E26-F64C-A256-906DEB2799BE}">
      <dgm:prSet/>
      <dgm:spPr/>
      <dgm:t>
        <a:bodyPr/>
        <a:lstStyle/>
        <a:p>
          <a:endParaRPr lang="de-DE"/>
        </a:p>
      </dgm:t>
    </dgm:pt>
    <dgm:pt modelId="{D8031EEC-7713-774B-AAC4-B7D6EBD5DFFB}" type="sibTrans" cxnId="{758E3D46-3E26-F64C-A256-906DEB2799BE}">
      <dgm:prSet/>
      <dgm:spPr/>
      <dgm:t>
        <a:bodyPr/>
        <a:lstStyle/>
        <a:p>
          <a:endParaRPr lang="de-DE"/>
        </a:p>
      </dgm:t>
    </dgm:pt>
    <dgm:pt modelId="{84415BF1-9CAE-A34C-9003-4AD5A87F2D2D}">
      <dgm:prSet phldrT="[Text]" phldr="1"/>
      <dgm:spPr/>
      <dgm:t>
        <a:bodyPr/>
        <a:lstStyle/>
        <a:p>
          <a:endParaRPr lang="de-DE"/>
        </a:p>
      </dgm:t>
    </dgm:pt>
    <dgm:pt modelId="{8A2C28DE-BD82-E848-809E-72863F614B89}" type="parTrans" cxnId="{8A99310F-CAF2-6B43-9496-E34A992B9B5B}">
      <dgm:prSet/>
      <dgm:spPr/>
      <dgm:t>
        <a:bodyPr/>
        <a:lstStyle/>
        <a:p>
          <a:endParaRPr lang="de-DE"/>
        </a:p>
      </dgm:t>
    </dgm:pt>
    <dgm:pt modelId="{AA3CB727-21D9-3A4C-8F62-AA5C68457427}" type="sibTrans" cxnId="{8A99310F-CAF2-6B43-9496-E34A992B9B5B}">
      <dgm:prSet/>
      <dgm:spPr/>
      <dgm:t>
        <a:bodyPr/>
        <a:lstStyle/>
        <a:p>
          <a:endParaRPr lang="de-DE"/>
        </a:p>
      </dgm:t>
    </dgm:pt>
    <dgm:pt modelId="{99D6649E-BC95-6B48-BB5C-2A16D8332AF4}">
      <dgm:prSet phldrT="[Text]" phldr="1"/>
      <dgm:spPr/>
      <dgm:t>
        <a:bodyPr/>
        <a:lstStyle/>
        <a:p>
          <a:endParaRPr lang="de-DE"/>
        </a:p>
      </dgm:t>
    </dgm:pt>
    <dgm:pt modelId="{B6EF01B7-A770-034C-88F1-B735778C76CF}" type="parTrans" cxnId="{22287933-ECDD-9D45-B32D-A5ABBE27AB34}">
      <dgm:prSet/>
      <dgm:spPr/>
      <dgm:t>
        <a:bodyPr/>
        <a:lstStyle/>
        <a:p>
          <a:endParaRPr lang="de-DE"/>
        </a:p>
      </dgm:t>
    </dgm:pt>
    <dgm:pt modelId="{B1E17288-26C4-3D47-916D-932D5423B884}" type="sibTrans" cxnId="{22287933-ECDD-9D45-B32D-A5ABBE27AB34}">
      <dgm:prSet/>
      <dgm:spPr/>
      <dgm:t>
        <a:bodyPr/>
        <a:lstStyle/>
        <a:p>
          <a:endParaRPr lang="de-DE"/>
        </a:p>
      </dgm:t>
    </dgm:pt>
    <dgm:pt modelId="{D925B4AF-0364-D542-8135-81D7D0595788}" type="pres">
      <dgm:prSet presAssocID="{DDBB0018-A94A-B34A-99D3-14BD1D4104C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B9309D2-035F-E146-9203-7E574B87951E}" type="pres">
      <dgm:prSet presAssocID="{DDBB0018-A94A-B34A-99D3-14BD1D4104C9}" presName="hierFlow" presStyleCnt="0"/>
      <dgm:spPr/>
    </dgm:pt>
    <dgm:pt modelId="{D6EA45AF-9B31-2A4F-A757-8237CDD4E246}" type="pres">
      <dgm:prSet presAssocID="{DDBB0018-A94A-B34A-99D3-14BD1D4104C9}" presName="firstBuf" presStyleCnt="0"/>
      <dgm:spPr/>
    </dgm:pt>
    <dgm:pt modelId="{74AD81C4-8E76-8246-B751-7243D2F1BBC6}" type="pres">
      <dgm:prSet presAssocID="{DDBB0018-A94A-B34A-99D3-14BD1D4104C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1AEA548-DA04-C34E-9800-BB86D377E9FB}" type="pres">
      <dgm:prSet presAssocID="{2754C934-E6B1-1240-B3A6-80A9341C5BE5}" presName="Name14" presStyleCnt="0"/>
      <dgm:spPr/>
    </dgm:pt>
    <dgm:pt modelId="{9F14D205-8492-4848-8F91-119BC2A1228D}" type="pres">
      <dgm:prSet presAssocID="{2754C934-E6B1-1240-B3A6-80A9341C5BE5}" presName="level1Shape" presStyleLbl="node0" presStyleIdx="0" presStyleCnt="1">
        <dgm:presLayoutVars>
          <dgm:chPref val="3"/>
        </dgm:presLayoutVars>
      </dgm:prSet>
      <dgm:spPr/>
    </dgm:pt>
    <dgm:pt modelId="{49318B59-2B6D-AE49-AE21-B902713E5A70}" type="pres">
      <dgm:prSet presAssocID="{2754C934-E6B1-1240-B3A6-80A9341C5BE5}" presName="hierChild2" presStyleCnt="0"/>
      <dgm:spPr/>
    </dgm:pt>
    <dgm:pt modelId="{13223051-3D72-9048-A5E7-2E05F3EC1DF2}" type="pres">
      <dgm:prSet presAssocID="{C1E67877-8EDD-0541-A913-3DAA1ADBC0DF}" presName="Name19" presStyleLbl="parChTrans1D2" presStyleIdx="0" presStyleCnt="2"/>
      <dgm:spPr/>
    </dgm:pt>
    <dgm:pt modelId="{EE3F42B7-8160-6A4C-A79E-67FED288F5D0}" type="pres">
      <dgm:prSet presAssocID="{BC194E47-699A-2040-9003-3827D97F6F03}" presName="Name21" presStyleCnt="0"/>
      <dgm:spPr/>
    </dgm:pt>
    <dgm:pt modelId="{8C0B6EBF-1D22-234C-9072-6663CD3BF08C}" type="pres">
      <dgm:prSet presAssocID="{BC194E47-699A-2040-9003-3827D97F6F03}" presName="level2Shape" presStyleLbl="node2" presStyleIdx="0" presStyleCnt="2"/>
      <dgm:spPr/>
    </dgm:pt>
    <dgm:pt modelId="{FEE0B5A2-42BE-2B4C-930C-4AC5C3A16A05}" type="pres">
      <dgm:prSet presAssocID="{BC194E47-699A-2040-9003-3827D97F6F03}" presName="hierChild3" presStyleCnt="0"/>
      <dgm:spPr/>
    </dgm:pt>
    <dgm:pt modelId="{DC16260B-8DBD-2B46-B28D-75758C461646}" type="pres">
      <dgm:prSet presAssocID="{CB7A21E6-81EB-7342-8A3C-00DED7A33E6F}" presName="Name19" presStyleLbl="parChTrans1D3" presStyleIdx="0" presStyleCnt="3"/>
      <dgm:spPr/>
    </dgm:pt>
    <dgm:pt modelId="{6FF5D042-A527-D848-9295-077BDCB94B2B}" type="pres">
      <dgm:prSet presAssocID="{25759B2D-1D49-7046-9832-CEC573B81E49}" presName="Name21" presStyleCnt="0"/>
      <dgm:spPr/>
    </dgm:pt>
    <dgm:pt modelId="{BCE57408-7F2D-9344-80E5-9F82C8A8939A}" type="pres">
      <dgm:prSet presAssocID="{25759B2D-1D49-7046-9832-CEC573B81E49}" presName="level2Shape" presStyleLbl="node3" presStyleIdx="0" presStyleCnt="3"/>
      <dgm:spPr/>
    </dgm:pt>
    <dgm:pt modelId="{F20780EB-9AF9-FB4F-88C6-48A7CECE9B25}" type="pres">
      <dgm:prSet presAssocID="{25759B2D-1D49-7046-9832-CEC573B81E49}" presName="hierChild3" presStyleCnt="0"/>
      <dgm:spPr/>
    </dgm:pt>
    <dgm:pt modelId="{B35D757F-A253-5948-B2B8-6367DAF72A2A}" type="pres">
      <dgm:prSet presAssocID="{BC09FCC1-19B1-F941-8660-19E27CD1BAFC}" presName="Name19" presStyleLbl="parChTrans1D3" presStyleIdx="1" presStyleCnt="3"/>
      <dgm:spPr/>
    </dgm:pt>
    <dgm:pt modelId="{2B096F83-3EEB-7848-89F5-260C84EC7553}" type="pres">
      <dgm:prSet presAssocID="{20D30D7B-FAA1-6A4B-9B07-B6F28ADC8D55}" presName="Name21" presStyleCnt="0"/>
      <dgm:spPr/>
    </dgm:pt>
    <dgm:pt modelId="{024E8AF0-5C36-2647-9012-7F9C2A90B980}" type="pres">
      <dgm:prSet presAssocID="{20D30D7B-FAA1-6A4B-9B07-B6F28ADC8D55}" presName="level2Shape" presStyleLbl="node3" presStyleIdx="1" presStyleCnt="3"/>
      <dgm:spPr/>
    </dgm:pt>
    <dgm:pt modelId="{E41DCF05-BDC9-534C-9A31-E2498654985D}" type="pres">
      <dgm:prSet presAssocID="{20D30D7B-FAA1-6A4B-9B07-B6F28ADC8D55}" presName="hierChild3" presStyleCnt="0"/>
      <dgm:spPr/>
    </dgm:pt>
    <dgm:pt modelId="{EDE2B505-8AF0-4348-8A8C-CA8B86C17663}" type="pres">
      <dgm:prSet presAssocID="{642B4148-51D8-044D-95E9-915AF18A0B88}" presName="Name19" presStyleLbl="parChTrans1D2" presStyleIdx="1" presStyleCnt="2"/>
      <dgm:spPr/>
    </dgm:pt>
    <dgm:pt modelId="{B7E49E81-2688-E445-8F40-FD0ADCBA8D97}" type="pres">
      <dgm:prSet presAssocID="{22C21FF1-906D-7744-B3B9-62CF69BBE870}" presName="Name21" presStyleCnt="0"/>
      <dgm:spPr/>
    </dgm:pt>
    <dgm:pt modelId="{47D687B2-4414-7046-8CE3-257D6CA95807}" type="pres">
      <dgm:prSet presAssocID="{22C21FF1-906D-7744-B3B9-62CF69BBE870}" presName="level2Shape" presStyleLbl="node2" presStyleIdx="1" presStyleCnt="2"/>
      <dgm:spPr/>
    </dgm:pt>
    <dgm:pt modelId="{DA264EF2-B8CE-174F-A6B4-FFB18A015653}" type="pres">
      <dgm:prSet presAssocID="{22C21FF1-906D-7744-B3B9-62CF69BBE870}" presName="hierChild3" presStyleCnt="0"/>
      <dgm:spPr/>
    </dgm:pt>
    <dgm:pt modelId="{AA177E2C-5685-E34F-B5C0-2AA4594917F6}" type="pres">
      <dgm:prSet presAssocID="{AD686E4E-5A09-0E41-A5D3-1B2E3DF2F2A2}" presName="Name19" presStyleLbl="parChTrans1D3" presStyleIdx="2" presStyleCnt="3"/>
      <dgm:spPr/>
    </dgm:pt>
    <dgm:pt modelId="{D2E4D383-E86F-094F-9682-85189AB53FFB}" type="pres">
      <dgm:prSet presAssocID="{24647AE1-7B8B-1443-B810-B75326961CAE}" presName="Name21" presStyleCnt="0"/>
      <dgm:spPr/>
    </dgm:pt>
    <dgm:pt modelId="{576A6FC1-C061-874F-9F3B-8BD0341E1581}" type="pres">
      <dgm:prSet presAssocID="{24647AE1-7B8B-1443-B810-B75326961CAE}" presName="level2Shape" presStyleLbl="node3" presStyleIdx="2" presStyleCnt="3"/>
      <dgm:spPr/>
    </dgm:pt>
    <dgm:pt modelId="{D4D86C78-1B36-3C42-9C60-06F24E651B24}" type="pres">
      <dgm:prSet presAssocID="{24647AE1-7B8B-1443-B810-B75326961CAE}" presName="hierChild3" presStyleCnt="0"/>
      <dgm:spPr/>
    </dgm:pt>
    <dgm:pt modelId="{E313D78E-591B-6046-B1A4-D7483C7D12D4}" type="pres">
      <dgm:prSet presAssocID="{DDBB0018-A94A-B34A-99D3-14BD1D4104C9}" presName="bgShapesFlow" presStyleCnt="0"/>
      <dgm:spPr/>
    </dgm:pt>
    <dgm:pt modelId="{2BA2DCBB-E751-7F49-98DD-846D6A1468E2}" type="pres">
      <dgm:prSet presAssocID="{6D4F999B-A688-A546-824A-A65B2DD1C2FA}" presName="rectComp" presStyleCnt="0"/>
      <dgm:spPr/>
    </dgm:pt>
    <dgm:pt modelId="{6F52B312-24B7-9947-AB14-5B43E43B545A}" type="pres">
      <dgm:prSet presAssocID="{6D4F999B-A688-A546-824A-A65B2DD1C2FA}" presName="bgRect" presStyleLbl="bgShp" presStyleIdx="0" presStyleCnt="3"/>
      <dgm:spPr/>
    </dgm:pt>
    <dgm:pt modelId="{E7B9D03F-467D-0648-8EA4-D242403C94E7}" type="pres">
      <dgm:prSet presAssocID="{6D4F999B-A688-A546-824A-A65B2DD1C2FA}" presName="bgRectTx" presStyleLbl="bgShp" presStyleIdx="0" presStyleCnt="3">
        <dgm:presLayoutVars>
          <dgm:bulletEnabled val="1"/>
        </dgm:presLayoutVars>
      </dgm:prSet>
      <dgm:spPr/>
    </dgm:pt>
    <dgm:pt modelId="{AB12B737-9AB2-6542-9972-8770417B72DE}" type="pres">
      <dgm:prSet presAssocID="{6D4F999B-A688-A546-824A-A65B2DD1C2FA}" presName="spComp" presStyleCnt="0"/>
      <dgm:spPr/>
    </dgm:pt>
    <dgm:pt modelId="{C76BC924-E41D-C54C-B2E6-884BFF4CBD33}" type="pres">
      <dgm:prSet presAssocID="{6D4F999B-A688-A546-824A-A65B2DD1C2FA}" presName="vSp" presStyleCnt="0"/>
      <dgm:spPr/>
    </dgm:pt>
    <dgm:pt modelId="{FD53A170-6F9B-3643-A6B5-8CCE6FCE3EAA}" type="pres">
      <dgm:prSet presAssocID="{84415BF1-9CAE-A34C-9003-4AD5A87F2D2D}" presName="rectComp" presStyleCnt="0"/>
      <dgm:spPr/>
    </dgm:pt>
    <dgm:pt modelId="{DDB045AE-9B1C-4C4B-96F0-514B0D14091A}" type="pres">
      <dgm:prSet presAssocID="{84415BF1-9CAE-A34C-9003-4AD5A87F2D2D}" presName="bgRect" presStyleLbl="bgShp" presStyleIdx="1" presStyleCnt="3"/>
      <dgm:spPr/>
    </dgm:pt>
    <dgm:pt modelId="{AB58569C-0EC2-7D4E-8924-581B9DA17430}" type="pres">
      <dgm:prSet presAssocID="{84415BF1-9CAE-A34C-9003-4AD5A87F2D2D}" presName="bgRectTx" presStyleLbl="bgShp" presStyleIdx="1" presStyleCnt="3">
        <dgm:presLayoutVars>
          <dgm:bulletEnabled val="1"/>
        </dgm:presLayoutVars>
      </dgm:prSet>
      <dgm:spPr/>
    </dgm:pt>
    <dgm:pt modelId="{C8FCDAF7-6DAA-944B-B42F-3B06BFE259B6}" type="pres">
      <dgm:prSet presAssocID="{84415BF1-9CAE-A34C-9003-4AD5A87F2D2D}" presName="spComp" presStyleCnt="0"/>
      <dgm:spPr/>
    </dgm:pt>
    <dgm:pt modelId="{DE1B61C0-73A6-3946-8A79-AD60006E0A00}" type="pres">
      <dgm:prSet presAssocID="{84415BF1-9CAE-A34C-9003-4AD5A87F2D2D}" presName="vSp" presStyleCnt="0"/>
      <dgm:spPr/>
    </dgm:pt>
    <dgm:pt modelId="{933BC2B6-B918-4B4B-A123-10D62365C766}" type="pres">
      <dgm:prSet presAssocID="{99D6649E-BC95-6B48-BB5C-2A16D8332AF4}" presName="rectComp" presStyleCnt="0"/>
      <dgm:spPr/>
    </dgm:pt>
    <dgm:pt modelId="{12E92288-34BC-8B41-96D8-31E17C57908F}" type="pres">
      <dgm:prSet presAssocID="{99D6649E-BC95-6B48-BB5C-2A16D8332AF4}" presName="bgRect" presStyleLbl="bgShp" presStyleIdx="2" presStyleCnt="3"/>
      <dgm:spPr/>
    </dgm:pt>
    <dgm:pt modelId="{556BFFF1-6DFA-A343-9911-7F3BFC5AB0BA}" type="pres">
      <dgm:prSet presAssocID="{99D6649E-BC95-6B48-BB5C-2A16D8332AF4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1CAEDC0D-F607-1040-BA30-858C40389DC6}" type="presOf" srcId="{22C21FF1-906D-7744-B3B9-62CF69BBE870}" destId="{47D687B2-4414-7046-8CE3-257D6CA95807}" srcOrd="0" destOrd="0" presId="urn:microsoft.com/office/officeart/2005/8/layout/hierarchy6"/>
    <dgm:cxn modelId="{8A99310F-CAF2-6B43-9496-E34A992B9B5B}" srcId="{DDBB0018-A94A-B34A-99D3-14BD1D4104C9}" destId="{84415BF1-9CAE-A34C-9003-4AD5A87F2D2D}" srcOrd="2" destOrd="0" parTransId="{8A2C28DE-BD82-E848-809E-72863F614B89}" sibTransId="{AA3CB727-21D9-3A4C-8F62-AA5C68457427}"/>
    <dgm:cxn modelId="{FC7F1E20-716E-BC4B-A47A-DC7F9F4FCCF1}" type="presOf" srcId="{84415BF1-9CAE-A34C-9003-4AD5A87F2D2D}" destId="{DDB045AE-9B1C-4C4B-96F0-514B0D14091A}" srcOrd="0" destOrd="0" presId="urn:microsoft.com/office/officeart/2005/8/layout/hierarchy6"/>
    <dgm:cxn modelId="{D53AE221-1D32-DF4C-A91D-A0E29D37E251}" srcId="{BC194E47-699A-2040-9003-3827D97F6F03}" destId="{20D30D7B-FAA1-6A4B-9B07-B6F28ADC8D55}" srcOrd="1" destOrd="0" parTransId="{BC09FCC1-19B1-F941-8660-19E27CD1BAFC}" sibTransId="{961789D2-3082-CF41-AD13-B7BBE2EF9F35}"/>
    <dgm:cxn modelId="{562DB227-EE2B-FF47-8473-16CC2CD0FD23}" type="presOf" srcId="{DDBB0018-A94A-B34A-99D3-14BD1D4104C9}" destId="{D925B4AF-0364-D542-8135-81D7D0595788}" srcOrd="0" destOrd="0" presId="urn:microsoft.com/office/officeart/2005/8/layout/hierarchy6"/>
    <dgm:cxn modelId="{381A7A2A-D83D-214A-AD2B-269BF9F694D4}" type="presOf" srcId="{20D30D7B-FAA1-6A4B-9B07-B6F28ADC8D55}" destId="{024E8AF0-5C36-2647-9012-7F9C2A90B980}" srcOrd="0" destOrd="0" presId="urn:microsoft.com/office/officeart/2005/8/layout/hierarchy6"/>
    <dgm:cxn modelId="{22287933-ECDD-9D45-B32D-A5ABBE27AB34}" srcId="{DDBB0018-A94A-B34A-99D3-14BD1D4104C9}" destId="{99D6649E-BC95-6B48-BB5C-2A16D8332AF4}" srcOrd="3" destOrd="0" parTransId="{B6EF01B7-A770-034C-88F1-B735778C76CF}" sibTransId="{B1E17288-26C4-3D47-916D-932D5423B884}"/>
    <dgm:cxn modelId="{92C52E45-E34C-AB46-B759-AD18DBE4CD0F}" srcId="{BC194E47-699A-2040-9003-3827D97F6F03}" destId="{25759B2D-1D49-7046-9832-CEC573B81E49}" srcOrd="0" destOrd="0" parTransId="{CB7A21E6-81EB-7342-8A3C-00DED7A33E6F}" sibTransId="{2E08CDD8-FA1B-B440-B892-585BF2870768}"/>
    <dgm:cxn modelId="{758E3D46-3E26-F64C-A256-906DEB2799BE}" srcId="{DDBB0018-A94A-B34A-99D3-14BD1D4104C9}" destId="{6D4F999B-A688-A546-824A-A65B2DD1C2FA}" srcOrd="1" destOrd="0" parTransId="{09B85D87-B1FC-EF42-963F-5790EA37DADC}" sibTransId="{D8031EEC-7713-774B-AAC4-B7D6EBD5DFFB}"/>
    <dgm:cxn modelId="{5103A94E-DBA6-8142-8D6C-7AD32BE5D6CB}" type="presOf" srcId="{642B4148-51D8-044D-95E9-915AF18A0B88}" destId="{EDE2B505-8AF0-4348-8A8C-CA8B86C17663}" srcOrd="0" destOrd="0" presId="urn:microsoft.com/office/officeart/2005/8/layout/hierarchy6"/>
    <dgm:cxn modelId="{BE77634F-BD2E-5F4C-AF1E-AFC8DE39D0EC}" type="presOf" srcId="{BC194E47-699A-2040-9003-3827D97F6F03}" destId="{8C0B6EBF-1D22-234C-9072-6663CD3BF08C}" srcOrd="0" destOrd="0" presId="urn:microsoft.com/office/officeart/2005/8/layout/hierarchy6"/>
    <dgm:cxn modelId="{4F3FF65F-46B3-1D40-9635-C6CB6FC97CE0}" type="presOf" srcId="{24647AE1-7B8B-1443-B810-B75326961CAE}" destId="{576A6FC1-C061-874F-9F3B-8BD0341E1581}" srcOrd="0" destOrd="0" presId="urn:microsoft.com/office/officeart/2005/8/layout/hierarchy6"/>
    <dgm:cxn modelId="{0671226B-60F4-394A-87CF-45047FA0419D}" type="presOf" srcId="{99D6649E-BC95-6B48-BB5C-2A16D8332AF4}" destId="{556BFFF1-6DFA-A343-9911-7F3BFC5AB0BA}" srcOrd="1" destOrd="0" presId="urn:microsoft.com/office/officeart/2005/8/layout/hierarchy6"/>
    <dgm:cxn modelId="{4AB0F774-8789-334D-AE2C-D027A7B63662}" srcId="{2754C934-E6B1-1240-B3A6-80A9341C5BE5}" destId="{22C21FF1-906D-7744-B3B9-62CF69BBE870}" srcOrd="1" destOrd="0" parTransId="{642B4148-51D8-044D-95E9-915AF18A0B88}" sibTransId="{C7807025-5944-144B-BBA7-96AED6F1E049}"/>
    <dgm:cxn modelId="{BD3B487F-DA51-374A-9AA1-A0AD5FBC91C0}" type="presOf" srcId="{6D4F999B-A688-A546-824A-A65B2DD1C2FA}" destId="{E7B9D03F-467D-0648-8EA4-D242403C94E7}" srcOrd="1" destOrd="0" presId="urn:microsoft.com/office/officeart/2005/8/layout/hierarchy6"/>
    <dgm:cxn modelId="{AFF26A86-7802-244E-8E63-312D76250752}" type="presOf" srcId="{AD686E4E-5A09-0E41-A5D3-1B2E3DF2F2A2}" destId="{AA177E2C-5685-E34F-B5C0-2AA4594917F6}" srcOrd="0" destOrd="0" presId="urn:microsoft.com/office/officeart/2005/8/layout/hierarchy6"/>
    <dgm:cxn modelId="{D18DC08B-6B31-5A4D-B78D-83943B323521}" type="presOf" srcId="{99D6649E-BC95-6B48-BB5C-2A16D8332AF4}" destId="{12E92288-34BC-8B41-96D8-31E17C57908F}" srcOrd="0" destOrd="0" presId="urn:microsoft.com/office/officeart/2005/8/layout/hierarchy6"/>
    <dgm:cxn modelId="{FABD6D93-D7A8-B045-9B14-7017488179A3}" srcId="{2754C934-E6B1-1240-B3A6-80A9341C5BE5}" destId="{BC194E47-699A-2040-9003-3827D97F6F03}" srcOrd="0" destOrd="0" parTransId="{C1E67877-8EDD-0541-A913-3DAA1ADBC0DF}" sibTransId="{50BD3D54-7945-D54E-832F-FC523FA734D0}"/>
    <dgm:cxn modelId="{01A43D9D-731A-7B49-9332-E6345B2796E0}" type="presOf" srcId="{BC09FCC1-19B1-F941-8660-19E27CD1BAFC}" destId="{B35D757F-A253-5948-B2B8-6367DAF72A2A}" srcOrd="0" destOrd="0" presId="urn:microsoft.com/office/officeart/2005/8/layout/hierarchy6"/>
    <dgm:cxn modelId="{1514ADA3-E931-544E-9FB8-44086C41A62A}" type="presOf" srcId="{CB7A21E6-81EB-7342-8A3C-00DED7A33E6F}" destId="{DC16260B-8DBD-2B46-B28D-75758C461646}" srcOrd="0" destOrd="0" presId="urn:microsoft.com/office/officeart/2005/8/layout/hierarchy6"/>
    <dgm:cxn modelId="{29DBFBB3-7751-6C45-A6AB-8A53276F5242}" type="presOf" srcId="{25759B2D-1D49-7046-9832-CEC573B81E49}" destId="{BCE57408-7F2D-9344-80E5-9F82C8A8939A}" srcOrd="0" destOrd="0" presId="urn:microsoft.com/office/officeart/2005/8/layout/hierarchy6"/>
    <dgm:cxn modelId="{AFE793BB-6DD2-EA4D-8DA6-3EBBFC2B53CC}" type="presOf" srcId="{6D4F999B-A688-A546-824A-A65B2DD1C2FA}" destId="{6F52B312-24B7-9947-AB14-5B43E43B545A}" srcOrd="0" destOrd="0" presId="urn:microsoft.com/office/officeart/2005/8/layout/hierarchy6"/>
    <dgm:cxn modelId="{4A3A9EBC-ED2C-AF4F-9A6F-DADBDFD3E735}" type="presOf" srcId="{2754C934-E6B1-1240-B3A6-80A9341C5BE5}" destId="{9F14D205-8492-4848-8F91-119BC2A1228D}" srcOrd="0" destOrd="0" presId="urn:microsoft.com/office/officeart/2005/8/layout/hierarchy6"/>
    <dgm:cxn modelId="{470EE3C0-41C9-B94F-8478-C62482FC7D68}" srcId="{22C21FF1-906D-7744-B3B9-62CF69BBE870}" destId="{24647AE1-7B8B-1443-B810-B75326961CAE}" srcOrd="0" destOrd="0" parTransId="{AD686E4E-5A09-0E41-A5D3-1B2E3DF2F2A2}" sibTransId="{A01CE6E6-A688-274D-859C-8BB5618F9DF6}"/>
    <dgm:cxn modelId="{80BC29C2-9694-C740-9D51-AA9A6B1898CC}" type="presOf" srcId="{84415BF1-9CAE-A34C-9003-4AD5A87F2D2D}" destId="{AB58569C-0EC2-7D4E-8924-581B9DA17430}" srcOrd="1" destOrd="0" presId="urn:microsoft.com/office/officeart/2005/8/layout/hierarchy6"/>
    <dgm:cxn modelId="{81895CD7-F694-7845-9097-687E95D992BE}" srcId="{DDBB0018-A94A-B34A-99D3-14BD1D4104C9}" destId="{2754C934-E6B1-1240-B3A6-80A9341C5BE5}" srcOrd="0" destOrd="0" parTransId="{832498BC-DDA4-A041-A0A8-B4D50A7CA5CF}" sibTransId="{DB7657CE-76A1-8645-BB40-C15C42152528}"/>
    <dgm:cxn modelId="{23E3B2E3-93B0-934F-B279-96C66424533F}" type="presOf" srcId="{C1E67877-8EDD-0541-A913-3DAA1ADBC0DF}" destId="{13223051-3D72-9048-A5E7-2E05F3EC1DF2}" srcOrd="0" destOrd="0" presId="urn:microsoft.com/office/officeart/2005/8/layout/hierarchy6"/>
    <dgm:cxn modelId="{4C4F13B7-B503-1B4D-8675-EDF2CD24EA25}" type="presParOf" srcId="{D925B4AF-0364-D542-8135-81D7D0595788}" destId="{CB9309D2-035F-E146-9203-7E574B87951E}" srcOrd="0" destOrd="0" presId="urn:microsoft.com/office/officeart/2005/8/layout/hierarchy6"/>
    <dgm:cxn modelId="{A34CB0D0-6C27-594A-9946-6F4E689D1D31}" type="presParOf" srcId="{CB9309D2-035F-E146-9203-7E574B87951E}" destId="{D6EA45AF-9B31-2A4F-A757-8237CDD4E246}" srcOrd="0" destOrd="0" presId="urn:microsoft.com/office/officeart/2005/8/layout/hierarchy6"/>
    <dgm:cxn modelId="{3C2DA1DA-9DD9-E346-AA4B-9BD53D81C10B}" type="presParOf" srcId="{CB9309D2-035F-E146-9203-7E574B87951E}" destId="{74AD81C4-8E76-8246-B751-7243D2F1BBC6}" srcOrd="1" destOrd="0" presId="urn:microsoft.com/office/officeart/2005/8/layout/hierarchy6"/>
    <dgm:cxn modelId="{9DDF4A21-356D-2849-BE39-B59BFA7303A8}" type="presParOf" srcId="{74AD81C4-8E76-8246-B751-7243D2F1BBC6}" destId="{91AEA548-DA04-C34E-9800-BB86D377E9FB}" srcOrd="0" destOrd="0" presId="urn:microsoft.com/office/officeart/2005/8/layout/hierarchy6"/>
    <dgm:cxn modelId="{51322E45-233D-204B-AF29-D1D9809973F8}" type="presParOf" srcId="{91AEA548-DA04-C34E-9800-BB86D377E9FB}" destId="{9F14D205-8492-4848-8F91-119BC2A1228D}" srcOrd="0" destOrd="0" presId="urn:microsoft.com/office/officeart/2005/8/layout/hierarchy6"/>
    <dgm:cxn modelId="{B74DE0DC-89D6-414F-86A6-ED9A5B39BABB}" type="presParOf" srcId="{91AEA548-DA04-C34E-9800-BB86D377E9FB}" destId="{49318B59-2B6D-AE49-AE21-B902713E5A70}" srcOrd="1" destOrd="0" presId="urn:microsoft.com/office/officeart/2005/8/layout/hierarchy6"/>
    <dgm:cxn modelId="{F36D30EC-9FB7-D649-B6BA-39CD7C121AC5}" type="presParOf" srcId="{49318B59-2B6D-AE49-AE21-B902713E5A70}" destId="{13223051-3D72-9048-A5E7-2E05F3EC1DF2}" srcOrd="0" destOrd="0" presId="urn:microsoft.com/office/officeart/2005/8/layout/hierarchy6"/>
    <dgm:cxn modelId="{21856D07-76B8-4340-AECF-BFC4F38E0E95}" type="presParOf" srcId="{49318B59-2B6D-AE49-AE21-B902713E5A70}" destId="{EE3F42B7-8160-6A4C-A79E-67FED288F5D0}" srcOrd="1" destOrd="0" presId="urn:microsoft.com/office/officeart/2005/8/layout/hierarchy6"/>
    <dgm:cxn modelId="{1D9F4A5E-D304-F744-ADFE-AB4AEFBC27D2}" type="presParOf" srcId="{EE3F42B7-8160-6A4C-A79E-67FED288F5D0}" destId="{8C0B6EBF-1D22-234C-9072-6663CD3BF08C}" srcOrd="0" destOrd="0" presId="urn:microsoft.com/office/officeart/2005/8/layout/hierarchy6"/>
    <dgm:cxn modelId="{6739E8EF-301C-674D-8199-C48AF1360FF2}" type="presParOf" srcId="{EE3F42B7-8160-6A4C-A79E-67FED288F5D0}" destId="{FEE0B5A2-42BE-2B4C-930C-4AC5C3A16A05}" srcOrd="1" destOrd="0" presId="urn:microsoft.com/office/officeart/2005/8/layout/hierarchy6"/>
    <dgm:cxn modelId="{A9EF5753-6AC4-134A-9876-7F4E944419CD}" type="presParOf" srcId="{FEE0B5A2-42BE-2B4C-930C-4AC5C3A16A05}" destId="{DC16260B-8DBD-2B46-B28D-75758C461646}" srcOrd="0" destOrd="0" presId="urn:microsoft.com/office/officeart/2005/8/layout/hierarchy6"/>
    <dgm:cxn modelId="{0035E4B7-2CCB-2545-A664-30EA3C265C46}" type="presParOf" srcId="{FEE0B5A2-42BE-2B4C-930C-4AC5C3A16A05}" destId="{6FF5D042-A527-D848-9295-077BDCB94B2B}" srcOrd="1" destOrd="0" presId="urn:microsoft.com/office/officeart/2005/8/layout/hierarchy6"/>
    <dgm:cxn modelId="{DA3F268D-99F8-9441-842A-5E11EB1AAC43}" type="presParOf" srcId="{6FF5D042-A527-D848-9295-077BDCB94B2B}" destId="{BCE57408-7F2D-9344-80E5-9F82C8A8939A}" srcOrd="0" destOrd="0" presId="urn:microsoft.com/office/officeart/2005/8/layout/hierarchy6"/>
    <dgm:cxn modelId="{319BD3D8-9069-2840-9181-33D103AAFA67}" type="presParOf" srcId="{6FF5D042-A527-D848-9295-077BDCB94B2B}" destId="{F20780EB-9AF9-FB4F-88C6-48A7CECE9B25}" srcOrd="1" destOrd="0" presId="urn:microsoft.com/office/officeart/2005/8/layout/hierarchy6"/>
    <dgm:cxn modelId="{AAC33EA5-0887-EB4A-83EE-2230C3F63267}" type="presParOf" srcId="{FEE0B5A2-42BE-2B4C-930C-4AC5C3A16A05}" destId="{B35D757F-A253-5948-B2B8-6367DAF72A2A}" srcOrd="2" destOrd="0" presId="urn:microsoft.com/office/officeart/2005/8/layout/hierarchy6"/>
    <dgm:cxn modelId="{C01FAE41-0B9F-8143-84B0-B4FCD515675E}" type="presParOf" srcId="{FEE0B5A2-42BE-2B4C-930C-4AC5C3A16A05}" destId="{2B096F83-3EEB-7848-89F5-260C84EC7553}" srcOrd="3" destOrd="0" presId="urn:microsoft.com/office/officeart/2005/8/layout/hierarchy6"/>
    <dgm:cxn modelId="{0E4067DE-6CB1-1640-BA2B-219159680900}" type="presParOf" srcId="{2B096F83-3EEB-7848-89F5-260C84EC7553}" destId="{024E8AF0-5C36-2647-9012-7F9C2A90B980}" srcOrd="0" destOrd="0" presId="urn:microsoft.com/office/officeart/2005/8/layout/hierarchy6"/>
    <dgm:cxn modelId="{CCB04BC9-9661-7F42-9455-F200B398441D}" type="presParOf" srcId="{2B096F83-3EEB-7848-89F5-260C84EC7553}" destId="{E41DCF05-BDC9-534C-9A31-E2498654985D}" srcOrd="1" destOrd="0" presId="urn:microsoft.com/office/officeart/2005/8/layout/hierarchy6"/>
    <dgm:cxn modelId="{F84184F4-EAF3-4346-92DF-E605282CA261}" type="presParOf" srcId="{49318B59-2B6D-AE49-AE21-B902713E5A70}" destId="{EDE2B505-8AF0-4348-8A8C-CA8B86C17663}" srcOrd="2" destOrd="0" presId="urn:microsoft.com/office/officeart/2005/8/layout/hierarchy6"/>
    <dgm:cxn modelId="{744F485D-25E8-2F4E-AFDD-EE2560E3E6AD}" type="presParOf" srcId="{49318B59-2B6D-AE49-AE21-B902713E5A70}" destId="{B7E49E81-2688-E445-8F40-FD0ADCBA8D97}" srcOrd="3" destOrd="0" presId="urn:microsoft.com/office/officeart/2005/8/layout/hierarchy6"/>
    <dgm:cxn modelId="{D6B78417-56FB-BB46-B505-E4FCF874138A}" type="presParOf" srcId="{B7E49E81-2688-E445-8F40-FD0ADCBA8D97}" destId="{47D687B2-4414-7046-8CE3-257D6CA95807}" srcOrd="0" destOrd="0" presId="urn:microsoft.com/office/officeart/2005/8/layout/hierarchy6"/>
    <dgm:cxn modelId="{79C1A58E-5CED-894C-9204-7BA76A9B4DC5}" type="presParOf" srcId="{B7E49E81-2688-E445-8F40-FD0ADCBA8D97}" destId="{DA264EF2-B8CE-174F-A6B4-FFB18A015653}" srcOrd="1" destOrd="0" presId="urn:microsoft.com/office/officeart/2005/8/layout/hierarchy6"/>
    <dgm:cxn modelId="{D87626DF-4BC8-3D47-9FBD-68960E99050E}" type="presParOf" srcId="{DA264EF2-B8CE-174F-A6B4-FFB18A015653}" destId="{AA177E2C-5685-E34F-B5C0-2AA4594917F6}" srcOrd="0" destOrd="0" presId="urn:microsoft.com/office/officeart/2005/8/layout/hierarchy6"/>
    <dgm:cxn modelId="{41EBC5E8-5818-7846-B5A0-49C5F9966536}" type="presParOf" srcId="{DA264EF2-B8CE-174F-A6B4-FFB18A015653}" destId="{D2E4D383-E86F-094F-9682-85189AB53FFB}" srcOrd="1" destOrd="0" presId="urn:microsoft.com/office/officeart/2005/8/layout/hierarchy6"/>
    <dgm:cxn modelId="{8D8136DD-006E-EE49-AE35-C623C25D3539}" type="presParOf" srcId="{D2E4D383-E86F-094F-9682-85189AB53FFB}" destId="{576A6FC1-C061-874F-9F3B-8BD0341E1581}" srcOrd="0" destOrd="0" presId="urn:microsoft.com/office/officeart/2005/8/layout/hierarchy6"/>
    <dgm:cxn modelId="{9964177A-4E7F-9842-8A44-86C0BD42E022}" type="presParOf" srcId="{D2E4D383-E86F-094F-9682-85189AB53FFB}" destId="{D4D86C78-1B36-3C42-9C60-06F24E651B24}" srcOrd="1" destOrd="0" presId="urn:microsoft.com/office/officeart/2005/8/layout/hierarchy6"/>
    <dgm:cxn modelId="{CFCBC88F-7089-5941-8D94-B33A64B85D85}" type="presParOf" srcId="{D925B4AF-0364-D542-8135-81D7D0595788}" destId="{E313D78E-591B-6046-B1A4-D7483C7D12D4}" srcOrd="1" destOrd="0" presId="urn:microsoft.com/office/officeart/2005/8/layout/hierarchy6"/>
    <dgm:cxn modelId="{7C1350F7-C637-4B45-9D04-02FBD521335C}" type="presParOf" srcId="{E313D78E-591B-6046-B1A4-D7483C7D12D4}" destId="{2BA2DCBB-E751-7F49-98DD-846D6A1468E2}" srcOrd="0" destOrd="0" presId="urn:microsoft.com/office/officeart/2005/8/layout/hierarchy6"/>
    <dgm:cxn modelId="{3BC7019C-0BAB-534A-BCA7-8C7D6CEEBA55}" type="presParOf" srcId="{2BA2DCBB-E751-7F49-98DD-846D6A1468E2}" destId="{6F52B312-24B7-9947-AB14-5B43E43B545A}" srcOrd="0" destOrd="0" presId="urn:microsoft.com/office/officeart/2005/8/layout/hierarchy6"/>
    <dgm:cxn modelId="{3D3C9122-97CE-C74E-9295-BBA0C1F230C7}" type="presParOf" srcId="{2BA2DCBB-E751-7F49-98DD-846D6A1468E2}" destId="{E7B9D03F-467D-0648-8EA4-D242403C94E7}" srcOrd="1" destOrd="0" presId="urn:microsoft.com/office/officeart/2005/8/layout/hierarchy6"/>
    <dgm:cxn modelId="{12178F04-4136-4A41-9B2E-E1FC8AF5E211}" type="presParOf" srcId="{E313D78E-591B-6046-B1A4-D7483C7D12D4}" destId="{AB12B737-9AB2-6542-9972-8770417B72DE}" srcOrd="1" destOrd="0" presId="urn:microsoft.com/office/officeart/2005/8/layout/hierarchy6"/>
    <dgm:cxn modelId="{80E365AA-6D3F-A243-AA3C-BB829B3DC711}" type="presParOf" srcId="{AB12B737-9AB2-6542-9972-8770417B72DE}" destId="{C76BC924-E41D-C54C-B2E6-884BFF4CBD33}" srcOrd="0" destOrd="0" presId="urn:microsoft.com/office/officeart/2005/8/layout/hierarchy6"/>
    <dgm:cxn modelId="{1D279C19-875C-E14D-A0AF-F6FF08CF65C2}" type="presParOf" srcId="{E313D78E-591B-6046-B1A4-D7483C7D12D4}" destId="{FD53A170-6F9B-3643-A6B5-8CCE6FCE3EAA}" srcOrd="2" destOrd="0" presId="urn:microsoft.com/office/officeart/2005/8/layout/hierarchy6"/>
    <dgm:cxn modelId="{7C658A51-DF4E-5A43-B1A0-7998501C890B}" type="presParOf" srcId="{FD53A170-6F9B-3643-A6B5-8CCE6FCE3EAA}" destId="{DDB045AE-9B1C-4C4B-96F0-514B0D14091A}" srcOrd="0" destOrd="0" presId="urn:microsoft.com/office/officeart/2005/8/layout/hierarchy6"/>
    <dgm:cxn modelId="{F4D07323-D5EE-5149-956D-2E70A4342432}" type="presParOf" srcId="{FD53A170-6F9B-3643-A6B5-8CCE6FCE3EAA}" destId="{AB58569C-0EC2-7D4E-8924-581B9DA17430}" srcOrd="1" destOrd="0" presId="urn:microsoft.com/office/officeart/2005/8/layout/hierarchy6"/>
    <dgm:cxn modelId="{0C09F8C3-B701-7049-A05D-81433191049F}" type="presParOf" srcId="{E313D78E-591B-6046-B1A4-D7483C7D12D4}" destId="{C8FCDAF7-6DAA-944B-B42F-3B06BFE259B6}" srcOrd="3" destOrd="0" presId="urn:microsoft.com/office/officeart/2005/8/layout/hierarchy6"/>
    <dgm:cxn modelId="{FF755B03-7233-384B-8C0A-79F89A585E2F}" type="presParOf" srcId="{C8FCDAF7-6DAA-944B-B42F-3B06BFE259B6}" destId="{DE1B61C0-73A6-3946-8A79-AD60006E0A00}" srcOrd="0" destOrd="0" presId="urn:microsoft.com/office/officeart/2005/8/layout/hierarchy6"/>
    <dgm:cxn modelId="{346488B1-FD83-6C44-A167-6C9CEDA2DEAD}" type="presParOf" srcId="{E313D78E-591B-6046-B1A4-D7483C7D12D4}" destId="{933BC2B6-B918-4B4B-A123-10D62365C766}" srcOrd="4" destOrd="0" presId="urn:microsoft.com/office/officeart/2005/8/layout/hierarchy6"/>
    <dgm:cxn modelId="{00B2DA7E-EF70-6547-8C93-C386AA1C5DC6}" type="presParOf" srcId="{933BC2B6-B918-4B4B-A123-10D62365C766}" destId="{12E92288-34BC-8B41-96D8-31E17C57908F}" srcOrd="0" destOrd="0" presId="urn:microsoft.com/office/officeart/2005/8/layout/hierarchy6"/>
    <dgm:cxn modelId="{962C57CB-944E-1944-99CC-BA49249BF568}" type="presParOf" srcId="{933BC2B6-B918-4B4B-A123-10D62365C766}" destId="{556BFFF1-6DFA-A343-9911-7F3BFC5AB0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57B9CF-D023-3A4E-BF0E-E9794A9AF3A2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1A342F-271E-9A42-A463-59EF3DB10F08}">
      <dgm:prSet phldrT="[Text]"/>
      <dgm:spPr/>
      <dgm:t>
        <a:bodyPr/>
        <a:lstStyle/>
        <a:p>
          <a:r>
            <a:rPr lang="de-DE" dirty="0"/>
            <a:t>2000</a:t>
          </a:r>
        </a:p>
      </dgm:t>
    </dgm:pt>
    <dgm:pt modelId="{CC83A743-3AAE-424E-8C5A-A9F84E938BF0}" type="parTrans" cxnId="{E8B6E1D8-DD68-0B45-8347-A77469249871}">
      <dgm:prSet/>
      <dgm:spPr/>
      <dgm:t>
        <a:bodyPr/>
        <a:lstStyle/>
        <a:p>
          <a:endParaRPr lang="de-DE"/>
        </a:p>
      </dgm:t>
    </dgm:pt>
    <dgm:pt modelId="{56924DBD-318D-F143-A043-7EA32EE33994}" type="sibTrans" cxnId="{E8B6E1D8-DD68-0B45-8347-A77469249871}">
      <dgm:prSet/>
      <dgm:spPr/>
      <dgm:t>
        <a:bodyPr/>
        <a:lstStyle/>
        <a:p>
          <a:endParaRPr lang="de-DE"/>
        </a:p>
      </dgm:t>
    </dgm:pt>
    <dgm:pt modelId="{7C928413-87FA-7744-8B31-FA03707001FB}">
      <dgm:prSet phldrT="[Text]"/>
      <dgm:spPr/>
      <dgm:t>
        <a:bodyPr/>
        <a:lstStyle/>
        <a:p>
          <a:r>
            <a:rPr lang="de-DE" dirty="0"/>
            <a:t>Prozessschritt</a:t>
          </a:r>
        </a:p>
      </dgm:t>
    </dgm:pt>
    <dgm:pt modelId="{B385D420-D2A7-7645-8DE1-776364AAF2EB}" type="parTrans" cxnId="{9A919E94-ED91-A04B-A337-54D926C74D3E}">
      <dgm:prSet/>
      <dgm:spPr/>
      <dgm:t>
        <a:bodyPr/>
        <a:lstStyle/>
        <a:p>
          <a:endParaRPr lang="de-DE"/>
        </a:p>
      </dgm:t>
    </dgm:pt>
    <dgm:pt modelId="{A8CDA610-2627-8146-9764-908BA5B0ED9A}" type="sibTrans" cxnId="{9A919E94-ED91-A04B-A337-54D926C74D3E}">
      <dgm:prSet/>
      <dgm:spPr/>
      <dgm:t>
        <a:bodyPr/>
        <a:lstStyle/>
        <a:p>
          <a:endParaRPr lang="de-DE"/>
        </a:p>
      </dgm:t>
    </dgm:pt>
    <dgm:pt modelId="{E6A0CFE5-68A8-464D-9ABC-2DA690F9E9BB}">
      <dgm:prSet phldrT="[Text]"/>
      <dgm:spPr/>
      <dgm:t>
        <a:bodyPr/>
        <a:lstStyle/>
        <a:p>
          <a:r>
            <a:rPr lang="de-DE" dirty="0"/>
            <a:t>Next </a:t>
          </a:r>
          <a:r>
            <a:rPr lang="de-DE" dirty="0" err="1"/>
            <a:t>Steps</a:t>
          </a:r>
          <a:endParaRPr lang="de-DE" dirty="0"/>
        </a:p>
      </dgm:t>
    </dgm:pt>
    <dgm:pt modelId="{129B782F-109C-0E4B-B91C-483F837B2765}" type="parTrans" cxnId="{9F873E90-8A18-8C45-A3F2-75F847E8A1A7}">
      <dgm:prSet/>
      <dgm:spPr/>
      <dgm:t>
        <a:bodyPr/>
        <a:lstStyle/>
        <a:p>
          <a:endParaRPr lang="de-DE"/>
        </a:p>
      </dgm:t>
    </dgm:pt>
    <dgm:pt modelId="{4AB9523F-191E-7040-B4D7-E75E13441687}" type="sibTrans" cxnId="{9F873E90-8A18-8C45-A3F2-75F847E8A1A7}">
      <dgm:prSet/>
      <dgm:spPr/>
      <dgm:t>
        <a:bodyPr/>
        <a:lstStyle/>
        <a:p>
          <a:endParaRPr lang="de-DE"/>
        </a:p>
      </dgm:t>
    </dgm:pt>
    <dgm:pt modelId="{7D57AF2B-A1DE-B840-924E-8C1DE4BAD0BE}">
      <dgm:prSet phldrT="[Text]"/>
      <dgm:spPr/>
      <dgm:t>
        <a:bodyPr/>
        <a:lstStyle/>
        <a:p>
          <a:r>
            <a:rPr lang="de-DE" dirty="0"/>
            <a:t>2005</a:t>
          </a:r>
        </a:p>
      </dgm:t>
    </dgm:pt>
    <dgm:pt modelId="{FC79C83F-75EB-6C40-AB7C-E1ECC750A8B1}" type="parTrans" cxnId="{6FCD8C45-77FD-D642-BB80-45EDD98DD7F2}">
      <dgm:prSet/>
      <dgm:spPr/>
      <dgm:t>
        <a:bodyPr/>
        <a:lstStyle/>
        <a:p>
          <a:endParaRPr lang="de-DE"/>
        </a:p>
      </dgm:t>
    </dgm:pt>
    <dgm:pt modelId="{96ABCC22-20D4-524A-A163-770C35493839}" type="sibTrans" cxnId="{6FCD8C45-77FD-D642-BB80-45EDD98DD7F2}">
      <dgm:prSet/>
      <dgm:spPr/>
      <dgm:t>
        <a:bodyPr/>
        <a:lstStyle/>
        <a:p>
          <a:endParaRPr lang="de-DE"/>
        </a:p>
      </dgm:t>
    </dgm:pt>
    <dgm:pt modelId="{3223D8FD-D21A-0C4A-9A7A-482764568F7E}">
      <dgm:prSet phldrT="[Text]"/>
      <dgm:spPr/>
      <dgm:t>
        <a:bodyPr/>
        <a:lstStyle/>
        <a:p>
          <a:r>
            <a:rPr lang="de-DE" dirty="0"/>
            <a:t>Prozessschritt</a:t>
          </a:r>
        </a:p>
      </dgm:t>
    </dgm:pt>
    <dgm:pt modelId="{A125ED50-8534-9345-A46E-B1A8EE89EE0B}" type="parTrans" cxnId="{69090914-0C0F-904F-A88B-671605A94406}">
      <dgm:prSet/>
      <dgm:spPr/>
      <dgm:t>
        <a:bodyPr/>
        <a:lstStyle/>
        <a:p>
          <a:endParaRPr lang="de-DE"/>
        </a:p>
      </dgm:t>
    </dgm:pt>
    <dgm:pt modelId="{2DBECED6-04EB-2F4E-BB92-325D5C2F91B4}" type="sibTrans" cxnId="{69090914-0C0F-904F-A88B-671605A94406}">
      <dgm:prSet/>
      <dgm:spPr/>
      <dgm:t>
        <a:bodyPr/>
        <a:lstStyle/>
        <a:p>
          <a:endParaRPr lang="de-DE"/>
        </a:p>
      </dgm:t>
    </dgm:pt>
    <dgm:pt modelId="{32E0312B-39E1-A54A-A3D1-963BEAE6F5F8}">
      <dgm:prSet phldrT="[Text]"/>
      <dgm:spPr/>
      <dgm:t>
        <a:bodyPr/>
        <a:lstStyle/>
        <a:p>
          <a:r>
            <a:rPr lang="de-DE" dirty="0"/>
            <a:t>Noch ein </a:t>
          </a:r>
          <a:r>
            <a:rPr lang="de-DE" dirty="0" err="1"/>
            <a:t>Step</a:t>
          </a:r>
          <a:endParaRPr lang="de-DE" dirty="0"/>
        </a:p>
      </dgm:t>
    </dgm:pt>
    <dgm:pt modelId="{8347A8A0-B942-5C49-A671-F36844F1E336}" type="parTrans" cxnId="{E462AD57-34AD-364C-8E43-42D426124318}">
      <dgm:prSet/>
      <dgm:spPr/>
      <dgm:t>
        <a:bodyPr/>
        <a:lstStyle/>
        <a:p>
          <a:endParaRPr lang="de-DE"/>
        </a:p>
      </dgm:t>
    </dgm:pt>
    <dgm:pt modelId="{BB870EAA-A50F-404D-BAA1-396941671E5A}" type="sibTrans" cxnId="{E462AD57-34AD-364C-8E43-42D426124318}">
      <dgm:prSet/>
      <dgm:spPr/>
      <dgm:t>
        <a:bodyPr/>
        <a:lstStyle/>
        <a:p>
          <a:endParaRPr lang="de-DE"/>
        </a:p>
      </dgm:t>
    </dgm:pt>
    <dgm:pt modelId="{6431166A-38D7-BC40-9C3F-A0DBF49569B6}">
      <dgm:prSet/>
      <dgm:spPr/>
      <dgm:t>
        <a:bodyPr/>
        <a:lstStyle/>
        <a:p>
          <a:r>
            <a:rPr lang="de-DE" dirty="0"/>
            <a:t>2007</a:t>
          </a:r>
        </a:p>
      </dgm:t>
    </dgm:pt>
    <dgm:pt modelId="{958108C1-A5EF-174D-8818-7B6903FC9B6A}" type="parTrans" cxnId="{350F8B12-544B-404A-8594-0AB255D1F140}">
      <dgm:prSet/>
      <dgm:spPr/>
      <dgm:t>
        <a:bodyPr/>
        <a:lstStyle/>
        <a:p>
          <a:endParaRPr lang="de-DE"/>
        </a:p>
      </dgm:t>
    </dgm:pt>
    <dgm:pt modelId="{732321FC-3B68-CF40-AD83-B1E87A54C0CF}" type="sibTrans" cxnId="{350F8B12-544B-404A-8594-0AB255D1F140}">
      <dgm:prSet/>
      <dgm:spPr/>
      <dgm:t>
        <a:bodyPr/>
        <a:lstStyle/>
        <a:p>
          <a:endParaRPr lang="de-DE"/>
        </a:p>
      </dgm:t>
    </dgm:pt>
    <dgm:pt modelId="{BA04D417-D4BB-B747-8AF1-D424FFD4CDBA}">
      <dgm:prSet/>
      <dgm:spPr/>
      <dgm:t>
        <a:bodyPr/>
        <a:lstStyle/>
        <a:p>
          <a:r>
            <a:rPr lang="de-DE" dirty="0"/>
            <a:t>Punk 1</a:t>
          </a:r>
        </a:p>
      </dgm:t>
    </dgm:pt>
    <dgm:pt modelId="{8076DD09-5AEA-F54B-B5C7-99258420DAC4}" type="parTrans" cxnId="{A2C77E4C-A512-144C-8D10-F78EFF7614AF}">
      <dgm:prSet/>
      <dgm:spPr/>
      <dgm:t>
        <a:bodyPr/>
        <a:lstStyle/>
        <a:p>
          <a:endParaRPr lang="de-DE"/>
        </a:p>
      </dgm:t>
    </dgm:pt>
    <dgm:pt modelId="{C66814E5-9EE2-C943-A968-177BCF895747}" type="sibTrans" cxnId="{A2C77E4C-A512-144C-8D10-F78EFF7614AF}">
      <dgm:prSet/>
      <dgm:spPr/>
      <dgm:t>
        <a:bodyPr/>
        <a:lstStyle/>
        <a:p>
          <a:endParaRPr lang="de-DE"/>
        </a:p>
      </dgm:t>
    </dgm:pt>
    <dgm:pt modelId="{14954165-6994-E74F-A23D-381B7A9F760F}">
      <dgm:prSet/>
      <dgm:spPr/>
      <dgm:t>
        <a:bodyPr/>
        <a:lstStyle/>
        <a:p>
          <a:r>
            <a:rPr lang="de-DE" dirty="0"/>
            <a:t>Punkt 2</a:t>
          </a:r>
        </a:p>
      </dgm:t>
    </dgm:pt>
    <dgm:pt modelId="{437EA730-2ED9-0849-8030-3EB864F76329}" type="parTrans" cxnId="{816B80C8-EE4C-424B-A4FB-67AB3F2FE8BA}">
      <dgm:prSet/>
      <dgm:spPr/>
      <dgm:t>
        <a:bodyPr/>
        <a:lstStyle/>
        <a:p>
          <a:endParaRPr lang="de-DE"/>
        </a:p>
      </dgm:t>
    </dgm:pt>
    <dgm:pt modelId="{DABD266D-1637-5743-98B9-41F5BE9BF9E6}" type="sibTrans" cxnId="{816B80C8-EE4C-424B-A4FB-67AB3F2FE8BA}">
      <dgm:prSet/>
      <dgm:spPr/>
      <dgm:t>
        <a:bodyPr/>
        <a:lstStyle/>
        <a:p>
          <a:endParaRPr lang="de-DE"/>
        </a:p>
      </dgm:t>
    </dgm:pt>
    <dgm:pt modelId="{14362EE8-5641-E846-863B-FB16453C53DE}">
      <dgm:prSet/>
      <dgm:spPr/>
      <dgm:t>
        <a:bodyPr/>
        <a:lstStyle/>
        <a:p>
          <a:r>
            <a:rPr lang="de-DE" dirty="0"/>
            <a:t>Punkt 3</a:t>
          </a:r>
        </a:p>
      </dgm:t>
    </dgm:pt>
    <dgm:pt modelId="{3B30D42F-636B-C34C-948D-1B85FECEDDBA}" type="parTrans" cxnId="{F5E8F015-639B-A944-8CAF-9D79FD917AFF}">
      <dgm:prSet/>
      <dgm:spPr/>
      <dgm:t>
        <a:bodyPr/>
        <a:lstStyle/>
        <a:p>
          <a:endParaRPr lang="de-DE"/>
        </a:p>
      </dgm:t>
    </dgm:pt>
    <dgm:pt modelId="{02191255-E4EC-DB4E-A10F-03EE1CF7529E}" type="sibTrans" cxnId="{F5E8F015-639B-A944-8CAF-9D79FD917AFF}">
      <dgm:prSet/>
      <dgm:spPr/>
      <dgm:t>
        <a:bodyPr/>
        <a:lstStyle/>
        <a:p>
          <a:endParaRPr lang="de-DE"/>
        </a:p>
      </dgm:t>
    </dgm:pt>
    <dgm:pt modelId="{4BB61F7A-13DF-354E-B149-A7912E2A0371}">
      <dgm:prSet/>
      <dgm:spPr/>
      <dgm:t>
        <a:bodyPr/>
        <a:lstStyle/>
        <a:p>
          <a:r>
            <a:rPr lang="de-DE" dirty="0"/>
            <a:t>Punkt 4</a:t>
          </a:r>
        </a:p>
      </dgm:t>
    </dgm:pt>
    <dgm:pt modelId="{5FC38B9B-2E23-F848-899E-E808C45E0BDE}" type="parTrans" cxnId="{CF7A2004-B49E-2442-9706-C41DC92FD215}">
      <dgm:prSet/>
      <dgm:spPr/>
      <dgm:t>
        <a:bodyPr/>
        <a:lstStyle/>
        <a:p>
          <a:endParaRPr lang="de-DE"/>
        </a:p>
      </dgm:t>
    </dgm:pt>
    <dgm:pt modelId="{242D4158-DE7F-3540-8883-C24B6DC04F9F}" type="sibTrans" cxnId="{CF7A2004-B49E-2442-9706-C41DC92FD215}">
      <dgm:prSet/>
      <dgm:spPr/>
      <dgm:t>
        <a:bodyPr/>
        <a:lstStyle/>
        <a:p>
          <a:endParaRPr lang="de-DE"/>
        </a:p>
      </dgm:t>
    </dgm:pt>
    <dgm:pt modelId="{0CD1C20F-AC63-3841-9B49-432C102B6ED5}">
      <dgm:prSet/>
      <dgm:spPr/>
      <dgm:t>
        <a:bodyPr/>
        <a:lstStyle/>
        <a:p>
          <a:r>
            <a:rPr lang="de-DE" dirty="0"/>
            <a:t>2018</a:t>
          </a:r>
        </a:p>
      </dgm:t>
    </dgm:pt>
    <dgm:pt modelId="{731D1732-455F-E249-8880-802B9F3835DF}" type="parTrans" cxnId="{27725BF9-3A2B-D34C-9611-0C2F903C9882}">
      <dgm:prSet/>
      <dgm:spPr/>
      <dgm:t>
        <a:bodyPr/>
        <a:lstStyle/>
        <a:p>
          <a:endParaRPr lang="de-DE"/>
        </a:p>
      </dgm:t>
    </dgm:pt>
    <dgm:pt modelId="{86EAA099-FBE7-D548-86C8-7A33530FA88C}" type="sibTrans" cxnId="{27725BF9-3A2B-D34C-9611-0C2F903C9882}">
      <dgm:prSet/>
      <dgm:spPr/>
      <dgm:t>
        <a:bodyPr/>
        <a:lstStyle/>
        <a:p>
          <a:endParaRPr lang="de-DE"/>
        </a:p>
      </dgm:t>
    </dgm:pt>
    <dgm:pt modelId="{6F59B5B5-9FB7-194D-9B53-C0B356EE363C}">
      <dgm:prSet/>
      <dgm:spPr/>
      <dgm:t>
        <a:bodyPr/>
        <a:lstStyle/>
        <a:p>
          <a:r>
            <a:rPr lang="de-DE" dirty="0" err="1"/>
            <a:t>Step</a:t>
          </a:r>
          <a:endParaRPr lang="de-DE" dirty="0"/>
        </a:p>
      </dgm:t>
    </dgm:pt>
    <dgm:pt modelId="{157CD4E2-CFC8-F74A-8CE1-3B33A35EF775}" type="parTrans" cxnId="{E6A3362C-91D2-D64C-AB94-C830583E8C2B}">
      <dgm:prSet/>
      <dgm:spPr/>
      <dgm:t>
        <a:bodyPr/>
        <a:lstStyle/>
        <a:p>
          <a:endParaRPr lang="de-DE"/>
        </a:p>
      </dgm:t>
    </dgm:pt>
    <dgm:pt modelId="{6268DFE4-01A0-9746-AA51-25F0B0A7C465}" type="sibTrans" cxnId="{E6A3362C-91D2-D64C-AB94-C830583E8C2B}">
      <dgm:prSet/>
      <dgm:spPr/>
      <dgm:t>
        <a:bodyPr/>
        <a:lstStyle/>
        <a:p>
          <a:endParaRPr lang="de-DE"/>
        </a:p>
      </dgm:t>
    </dgm:pt>
    <dgm:pt modelId="{9467BE36-764C-0A4F-8A8F-AF8D78ED51C4}">
      <dgm:prSet/>
      <dgm:spPr/>
      <dgm:t>
        <a:bodyPr/>
        <a:lstStyle/>
        <a:p>
          <a:r>
            <a:rPr lang="de-DE" dirty="0"/>
            <a:t>Stepp</a:t>
          </a:r>
        </a:p>
      </dgm:t>
    </dgm:pt>
    <dgm:pt modelId="{5E566EA8-6C78-A74D-B856-58F9324B1452}" type="parTrans" cxnId="{DA97EA31-05B9-554E-A023-B7D44B208996}">
      <dgm:prSet/>
      <dgm:spPr/>
      <dgm:t>
        <a:bodyPr/>
        <a:lstStyle/>
        <a:p>
          <a:endParaRPr lang="de-DE"/>
        </a:p>
      </dgm:t>
    </dgm:pt>
    <dgm:pt modelId="{FF134AC8-FFB6-BC46-A286-B65A415BB756}" type="sibTrans" cxnId="{DA97EA31-05B9-554E-A023-B7D44B208996}">
      <dgm:prSet/>
      <dgm:spPr/>
      <dgm:t>
        <a:bodyPr/>
        <a:lstStyle/>
        <a:p>
          <a:endParaRPr lang="de-DE"/>
        </a:p>
      </dgm:t>
    </dgm:pt>
    <dgm:pt modelId="{DE81CC11-B5D3-B243-8D6B-F924A3256AB7}">
      <dgm:prSet/>
      <dgm:spPr/>
      <dgm:t>
        <a:bodyPr/>
        <a:lstStyle/>
        <a:p>
          <a:r>
            <a:rPr lang="de-DE" dirty="0" err="1"/>
            <a:t>Steppp</a:t>
          </a:r>
          <a:endParaRPr lang="de-DE" dirty="0"/>
        </a:p>
      </dgm:t>
    </dgm:pt>
    <dgm:pt modelId="{B34FC33B-35D2-9C41-8E07-1957AEA01CAE}" type="parTrans" cxnId="{A700DB6C-0830-3F45-B112-5E5323659EC1}">
      <dgm:prSet/>
      <dgm:spPr/>
      <dgm:t>
        <a:bodyPr/>
        <a:lstStyle/>
        <a:p>
          <a:endParaRPr lang="de-DE"/>
        </a:p>
      </dgm:t>
    </dgm:pt>
    <dgm:pt modelId="{3841B9A4-87E4-984E-AC60-A152F8C24F83}" type="sibTrans" cxnId="{A700DB6C-0830-3F45-B112-5E5323659EC1}">
      <dgm:prSet/>
      <dgm:spPr/>
      <dgm:t>
        <a:bodyPr/>
        <a:lstStyle/>
        <a:p>
          <a:endParaRPr lang="de-DE"/>
        </a:p>
      </dgm:t>
    </dgm:pt>
    <dgm:pt modelId="{7BD5A5C6-9913-DA40-96C1-C56D2EF4A152}">
      <dgm:prSet/>
      <dgm:spPr/>
      <dgm:t>
        <a:bodyPr/>
        <a:lstStyle/>
        <a:p>
          <a:r>
            <a:rPr lang="de-DE" dirty="0" err="1"/>
            <a:t>Stop</a:t>
          </a:r>
          <a:endParaRPr lang="de-DE" dirty="0"/>
        </a:p>
      </dgm:t>
    </dgm:pt>
    <dgm:pt modelId="{5588A46C-40BF-B447-A613-8851129E1C37}" type="parTrans" cxnId="{87B95580-5B5B-2C4A-A08B-130DCE70DFF3}">
      <dgm:prSet/>
      <dgm:spPr/>
      <dgm:t>
        <a:bodyPr/>
        <a:lstStyle/>
        <a:p>
          <a:endParaRPr lang="de-DE"/>
        </a:p>
      </dgm:t>
    </dgm:pt>
    <dgm:pt modelId="{383CDB3D-20D8-CE4D-8881-6EF207471127}" type="sibTrans" cxnId="{87B95580-5B5B-2C4A-A08B-130DCE70DFF3}">
      <dgm:prSet/>
      <dgm:spPr/>
      <dgm:t>
        <a:bodyPr/>
        <a:lstStyle/>
        <a:p>
          <a:endParaRPr lang="de-DE"/>
        </a:p>
      </dgm:t>
    </dgm:pt>
    <dgm:pt modelId="{06091A43-BC16-9240-BB87-FF66693554BE}" type="pres">
      <dgm:prSet presAssocID="{B557B9CF-D023-3A4E-BF0E-E9794A9AF3A2}" presName="theList" presStyleCnt="0">
        <dgm:presLayoutVars>
          <dgm:dir/>
          <dgm:animLvl val="lvl"/>
          <dgm:resizeHandles val="exact"/>
        </dgm:presLayoutVars>
      </dgm:prSet>
      <dgm:spPr/>
    </dgm:pt>
    <dgm:pt modelId="{C3852A68-3CDB-9F41-861F-2DEC4DC9F528}" type="pres">
      <dgm:prSet presAssocID="{6F1A342F-271E-9A42-A463-59EF3DB10F08}" presName="compNode" presStyleCnt="0"/>
      <dgm:spPr/>
    </dgm:pt>
    <dgm:pt modelId="{EF7AA21C-9E3A-584C-B0EB-96680DB79763}" type="pres">
      <dgm:prSet presAssocID="{6F1A342F-271E-9A42-A463-59EF3DB10F08}" presName="noGeometry" presStyleCnt="0"/>
      <dgm:spPr/>
    </dgm:pt>
    <dgm:pt modelId="{9E0D98F8-CF84-0B46-B186-A09389F1D04E}" type="pres">
      <dgm:prSet presAssocID="{6F1A342F-271E-9A42-A463-59EF3DB10F08}" presName="childTextVisible" presStyleLbl="bgAccFollowNode1" presStyleIdx="0" presStyleCnt="4">
        <dgm:presLayoutVars>
          <dgm:bulletEnabled val="1"/>
        </dgm:presLayoutVars>
      </dgm:prSet>
      <dgm:spPr/>
    </dgm:pt>
    <dgm:pt modelId="{4B5E6603-8B9E-4445-A890-4468ACA3B125}" type="pres">
      <dgm:prSet presAssocID="{6F1A342F-271E-9A42-A463-59EF3DB10F08}" presName="childTextHidden" presStyleLbl="bgAccFollowNode1" presStyleIdx="0" presStyleCnt="4"/>
      <dgm:spPr/>
    </dgm:pt>
    <dgm:pt modelId="{7A9C89BD-DB4E-BC4C-AD98-A33253306503}" type="pres">
      <dgm:prSet presAssocID="{6F1A342F-271E-9A42-A463-59EF3DB10F08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901C38C-8B07-854A-BC94-ADC7EA0F3BF8}" type="pres">
      <dgm:prSet presAssocID="{6F1A342F-271E-9A42-A463-59EF3DB10F08}" presName="aSpace" presStyleCnt="0"/>
      <dgm:spPr/>
    </dgm:pt>
    <dgm:pt modelId="{41E2FA8D-E90F-904B-990E-BCD577A4CBD4}" type="pres">
      <dgm:prSet presAssocID="{7D57AF2B-A1DE-B840-924E-8C1DE4BAD0BE}" presName="compNode" presStyleCnt="0"/>
      <dgm:spPr/>
    </dgm:pt>
    <dgm:pt modelId="{C3D53A03-289A-AF44-8B56-302FECE95D3B}" type="pres">
      <dgm:prSet presAssocID="{7D57AF2B-A1DE-B840-924E-8C1DE4BAD0BE}" presName="noGeometry" presStyleCnt="0"/>
      <dgm:spPr/>
    </dgm:pt>
    <dgm:pt modelId="{5991DE92-405D-7A41-8B87-DB3318903B9E}" type="pres">
      <dgm:prSet presAssocID="{7D57AF2B-A1DE-B840-924E-8C1DE4BAD0BE}" presName="childTextVisible" presStyleLbl="bgAccFollowNode1" presStyleIdx="1" presStyleCnt="4">
        <dgm:presLayoutVars>
          <dgm:bulletEnabled val="1"/>
        </dgm:presLayoutVars>
      </dgm:prSet>
      <dgm:spPr/>
    </dgm:pt>
    <dgm:pt modelId="{F00B4565-8202-4844-89CA-19835DA6279B}" type="pres">
      <dgm:prSet presAssocID="{7D57AF2B-A1DE-B840-924E-8C1DE4BAD0BE}" presName="childTextHidden" presStyleLbl="bgAccFollowNode1" presStyleIdx="1" presStyleCnt="4"/>
      <dgm:spPr/>
    </dgm:pt>
    <dgm:pt modelId="{5AC545CF-5702-144F-B3DA-5441E027DCD7}" type="pres">
      <dgm:prSet presAssocID="{7D57AF2B-A1DE-B840-924E-8C1DE4BAD0B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7475F59-750E-EE48-8FC9-8F1DA7D17AC0}" type="pres">
      <dgm:prSet presAssocID="{7D57AF2B-A1DE-B840-924E-8C1DE4BAD0BE}" presName="aSpace" presStyleCnt="0"/>
      <dgm:spPr/>
    </dgm:pt>
    <dgm:pt modelId="{2AB833C9-DF55-4140-8BD8-84319A15DECA}" type="pres">
      <dgm:prSet presAssocID="{6431166A-38D7-BC40-9C3F-A0DBF49569B6}" presName="compNode" presStyleCnt="0"/>
      <dgm:spPr/>
    </dgm:pt>
    <dgm:pt modelId="{46154A09-3A26-A14B-A200-016265D562A1}" type="pres">
      <dgm:prSet presAssocID="{6431166A-38D7-BC40-9C3F-A0DBF49569B6}" presName="noGeometry" presStyleCnt="0"/>
      <dgm:spPr/>
    </dgm:pt>
    <dgm:pt modelId="{E8752B52-A2A1-4C4F-BF54-4808030602F1}" type="pres">
      <dgm:prSet presAssocID="{6431166A-38D7-BC40-9C3F-A0DBF49569B6}" presName="childTextVisible" presStyleLbl="bgAccFollowNode1" presStyleIdx="2" presStyleCnt="4">
        <dgm:presLayoutVars>
          <dgm:bulletEnabled val="1"/>
        </dgm:presLayoutVars>
      </dgm:prSet>
      <dgm:spPr/>
    </dgm:pt>
    <dgm:pt modelId="{38D64469-C190-424F-A744-5F858D3D6E7A}" type="pres">
      <dgm:prSet presAssocID="{6431166A-38D7-BC40-9C3F-A0DBF49569B6}" presName="childTextHidden" presStyleLbl="bgAccFollowNode1" presStyleIdx="2" presStyleCnt="4"/>
      <dgm:spPr/>
    </dgm:pt>
    <dgm:pt modelId="{E4F0E788-53B1-FD47-8175-9045B6792C7A}" type="pres">
      <dgm:prSet presAssocID="{6431166A-38D7-BC40-9C3F-A0DBF49569B6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C4DE016-FBFC-624F-9299-2F485B349F1F}" type="pres">
      <dgm:prSet presAssocID="{6431166A-38D7-BC40-9C3F-A0DBF49569B6}" presName="aSpace" presStyleCnt="0"/>
      <dgm:spPr/>
    </dgm:pt>
    <dgm:pt modelId="{64130829-812F-3547-B2E6-274B45E92C8C}" type="pres">
      <dgm:prSet presAssocID="{0CD1C20F-AC63-3841-9B49-432C102B6ED5}" presName="compNode" presStyleCnt="0"/>
      <dgm:spPr/>
    </dgm:pt>
    <dgm:pt modelId="{3A425F2F-7331-804C-8A46-6375EC55DD34}" type="pres">
      <dgm:prSet presAssocID="{0CD1C20F-AC63-3841-9B49-432C102B6ED5}" presName="noGeometry" presStyleCnt="0"/>
      <dgm:spPr/>
    </dgm:pt>
    <dgm:pt modelId="{93C67A13-4365-AF47-B0D3-8D28E0E3A599}" type="pres">
      <dgm:prSet presAssocID="{0CD1C20F-AC63-3841-9B49-432C102B6ED5}" presName="childTextVisible" presStyleLbl="bgAccFollowNode1" presStyleIdx="3" presStyleCnt="4">
        <dgm:presLayoutVars>
          <dgm:bulletEnabled val="1"/>
        </dgm:presLayoutVars>
      </dgm:prSet>
      <dgm:spPr/>
    </dgm:pt>
    <dgm:pt modelId="{925FCBFF-B8F9-6744-B77D-A38957929F1F}" type="pres">
      <dgm:prSet presAssocID="{0CD1C20F-AC63-3841-9B49-432C102B6ED5}" presName="childTextHidden" presStyleLbl="bgAccFollowNode1" presStyleIdx="3" presStyleCnt="4"/>
      <dgm:spPr/>
    </dgm:pt>
    <dgm:pt modelId="{65AFD5A1-4398-874A-A913-CD1E978EE095}" type="pres">
      <dgm:prSet presAssocID="{0CD1C20F-AC63-3841-9B49-432C102B6ED5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CF7A2004-B49E-2442-9706-C41DC92FD215}" srcId="{6431166A-38D7-BC40-9C3F-A0DBF49569B6}" destId="{4BB61F7A-13DF-354E-B149-A7912E2A0371}" srcOrd="3" destOrd="0" parTransId="{5FC38B9B-2E23-F848-899E-E808C45E0BDE}" sibTransId="{242D4158-DE7F-3540-8883-C24B6DC04F9F}"/>
    <dgm:cxn modelId="{3EBEA004-8622-7746-B7E5-8D18CD1B70D5}" type="presOf" srcId="{BA04D417-D4BB-B747-8AF1-D424FFD4CDBA}" destId="{E8752B52-A2A1-4C4F-BF54-4808030602F1}" srcOrd="0" destOrd="0" presId="urn:microsoft.com/office/officeart/2005/8/layout/hProcess6"/>
    <dgm:cxn modelId="{CC0B1B05-724B-5748-8DE5-A46CB1DCFF64}" type="presOf" srcId="{9467BE36-764C-0A4F-8A8F-AF8D78ED51C4}" destId="{925FCBFF-B8F9-6744-B77D-A38957929F1F}" srcOrd="1" destOrd="1" presId="urn:microsoft.com/office/officeart/2005/8/layout/hProcess6"/>
    <dgm:cxn modelId="{2B9C1208-D3E7-7940-B826-2D4AEB731707}" type="presOf" srcId="{7BD5A5C6-9913-DA40-96C1-C56D2EF4A152}" destId="{925FCBFF-B8F9-6744-B77D-A38957929F1F}" srcOrd="1" destOrd="3" presId="urn:microsoft.com/office/officeart/2005/8/layout/hProcess6"/>
    <dgm:cxn modelId="{DA5D7B0A-F304-184A-91E6-1F891A01FE91}" type="presOf" srcId="{E6A0CFE5-68A8-464D-9ABC-2DA690F9E9BB}" destId="{9E0D98F8-CF84-0B46-B186-A09389F1D04E}" srcOrd="0" destOrd="1" presId="urn:microsoft.com/office/officeart/2005/8/layout/hProcess6"/>
    <dgm:cxn modelId="{350F8B12-544B-404A-8594-0AB255D1F140}" srcId="{B557B9CF-D023-3A4E-BF0E-E9794A9AF3A2}" destId="{6431166A-38D7-BC40-9C3F-A0DBF49569B6}" srcOrd="2" destOrd="0" parTransId="{958108C1-A5EF-174D-8818-7B6903FC9B6A}" sibTransId="{732321FC-3B68-CF40-AD83-B1E87A54C0CF}"/>
    <dgm:cxn modelId="{69090914-0C0F-904F-A88B-671605A94406}" srcId="{7D57AF2B-A1DE-B840-924E-8C1DE4BAD0BE}" destId="{3223D8FD-D21A-0C4A-9A7A-482764568F7E}" srcOrd="0" destOrd="0" parTransId="{A125ED50-8534-9345-A46E-B1A8EE89EE0B}" sibTransId="{2DBECED6-04EB-2F4E-BB92-325D5C2F91B4}"/>
    <dgm:cxn modelId="{F5E8F015-639B-A944-8CAF-9D79FD917AFF}" srcId="{6431166A-38D7-BC40-9C3F-A0DBF49569B6}" destId="{14362EE8-5641-E846-863B-FB16453C53DE}" srcOrd="2" destOrd="0" parTransId="{3B30D42F-636B-C34C-948D-1B85FECEDDBA}" sibTransId="{02191255-E4EC-DB4E-A10F-03EE1CF7529E}"/>
    <dgm:cxn modelId="{B116B21F-EE39-5043-BAC1-25D7DD1E7F23}" type="presOf" srcId="{4BB61F7A-13DF-354E-B149-A7912E2A0371}" destId="{E8752B52-A2A1-4C4F-BF54-4808030602F1}" srcOrd="0" destOrd="3" presId="urn:microsoft.com/office/officeart/2005/8/layout/hProcess6"/>
    <dgm:cxn modelId="{AD98E520-6DE7-DE48-8129-4E3E9162DA61}" type="presOf" srcId="{4BB61F7A-13DF-354E-B149-A7912E2A0371}" destId="{38D64469-C190-424F-A744-5F858D3D6E7A}" srcOrd="1" destOrd="3" presId="urn:microsoft.com/office/officeart/2005/8/layout/hProcess6"/>
    <dgm:cxn modelId="{516FCE25-0088-3946-9B28-F5131096432A}" type="presOf" srcId="{6F59B5B5-9FB7-194D-9B53-C0B356EE363C}" destId="{925FCBFF-B8F9-6744-B77D-A38957929F1F}" srcOrd="1" destOrd="0" presId="urn:microsoft.com/office/officeart/2005/8/layout/hProcess6"/>
    <dgm:cxn modelId="{E6A3362C-91D2-D64C-AB94-C830583E8C2B}" srcId="{0CD1C20F-AC63-3841-9B49-432C102B6ED5}" destId="{6F59B5B5-9FB7-194D-9B53-C0B356EE363C}" srcOrd="0" destOrd="0" parTransId="{157CD4E2-CFC8-F74A-8CE1-3B33A35EF775}" sibTransId="{6268DFE4-01A0-9746-AA51-25F0B0A7C465}"/>
    <dgm:cxn modelId="{DA97EA31-05B9-554E-A023-B7D44B208996}" srcId="{0CD1C20F-AC63-3841-9B49-432C102B6ED5}" destId="{9467BE36-764C-0A4F-8A8F-AF8D78ED51C4}" srcOrd="1" destOrd="0" parTransId="{5E566EA8-6C78-A74D-B856-58F9324B1452}" sibTransId="{FF134AC8-FFB6-BC46-A286-B65A415BB756}"/>
    <dgm:cxn modelId="{6142C637-1194-914A-90F5-51E7843D41B0}" type="presOf" srcId="{9467BE36-764C-0A4F-8A8F-AF8D78ED51C4}" destId="{93C67A13-4365-AF47-B0D3-8D28E0E3A599}" srcOrd="0" destOrd="1" presId="urn:microsoft.com/office/officeart/2005/8/layout/hProcess6"/>
    <dgm:cxn modelId="{6FCD8C45-77FD-D642-BB80-45EDD98DD7F2}" srcId="{B557B9CF-D023-3A4E-BF0E-E9794A9AF3A2}" destId="{7D57AF2B-A1DE-B840-924E-8C1DE4BAD0BE}" srcOrd="1" destOrd="0" parTransId="{FC79C83F-75EB-6C40-AB7C-E1ECC750A8B1}" sibTransId="{96ABCC22-20D4-524A-A163-770C35493839}"/>
    <dgm:cxn modelId="{0B9F7F47-3B8F-9949-B62A-3DC6EA0D8BA6}" type="presOf" srcId="{0CD1C20F-AC63-3841-9B49-432C102B6ED5}" destId="{65AFD5A1-4398-874A-A913-CD1E978EE095}" srcOrd="0" destOrd="0" presId="urn:microsoft.com/office/officeart/2005/8/layout/hProcess6"/>
    <dgm:cxn modelId="{A2C77E4C-A512-144C-8D10-F78EFF7614AF}" srcId="{6431166A-38D7-BC40-9C3F-A0DBF49569B6}" destId="{BA04D417-D4BB-B747-8AF1-D424FFD4CDBA}" srcOrd="0" destOrd="0" parTransId="{8076DD09-5AEA-F54B-B5C7-99258420DAC4}" sibTransId="{C66814E5-9EE2-C943-A968-177BCF895747}"/>
    <dgm:cxn modelId="{98728756-2629-B540-93CC-26A612F95E80}" type="presOf" srcId="{14954165-6994-E74F-A23D-381B7A9F760F}" destId="{38D64469-C190-424F-A744-5F858D3D6E7A}" srcOrd="1" destOrd="1" presId="urn:microsoft.com/office/officeart/2005/8/layout/hProcess6"/>
    <dgm:cxn modelId="{E462AD57-34AD-364C-8E43-42D426124318}" srcId="{7D57AF2B-A1DE-B840-924E-8C1DE4BAD0BE}" destId="{32E0312B-39E1-A54A-A3D1-963BEAE6F5F8}" srcOrd="1" destOrd="0" parTransId="{8347A8A0-B942-5C49-A671-F36844F1E336}" sibTransId="{BB870EAA-A50F-404D-BAA1-396941671E5A}"/>
    <dgm:cxn modelId="{17A2D458-B550-6A41-81DA-F3D869D273B0}" type="presOf" srcId="{6F1A342F-271E-9A42-A463-59EF3DB10F08}" destId="{7A9C89BD-DB4E-BC4C-AD98-A33253306503}" srcOrd="0" destOrd="0" presId="urn:microsoft.com/office/officeart/2005/8/layout/hProcess6"/>
    <dgm:cxn modelId="{91F41B66-47F8-9344-8326-C9FE11BE6089}" type="presOf" srcId="{B557B9CF-D023-3A4E-BF0E-E9794A9AF3A2}" destId="{06091A43-BC16-9240-BB87-FF66693554BE}" srcOrd="0" destOrd="0" presId="urn:microsoft.com/office/officeart/2005/8/layout/hProcess6"/>
    <dgm:cxn modelId="{A700DB6C-0830-3F45-B112-5E5323659EC1}" srcId="{0CD1C20F-AC63-3841-9B49-432C102B6ED5}" destId="{DE81CC11-B5D3-B243-8D6B-F924A3256AB7}" srcOrd="2" destOrd="0" parTransId="{B34FC33B-35D2-9C41-8E07-1957AEA01CAE}" sibTransId="{3841B9A4-87E4-984E-AC60-A152F8C24F83}"/>
    <dgm:cxn modelId="{14250D72-4680-E54F-9AD1-80BA0BC5FA5D}" type="presOf" srcId="{E6A0CFE5-68A8-464D-9ABC-2DA690F9E9BB}" destId="{4B5E6603-8B9E-4445-A890-4468ACA3B125}" srcOrd="1" destOrd="1" presId="urn:microsoft.com/office/officeart/2005/8/layout/hProcess6"/>
    <dgm:cxn modelId="{4F7C8E77-B364-994B-BC08-B0C466224C4D}" type="presOf" srcId="{32E0312B-39E1-A54A-A3D1-963BEAE6F5F8}" destId="{F00B4565-8202-4844-89CA-19835DA6279B}" srcOrd="1" destOrd="1" presId="urn:microsoft.com/office/officeart/2005/8/layout/hProcess6"/>
    <dgm:cxn modelId="{3207627E-604C-3B4D-B77C-DF1E30786638}" type="presOf" srcId="{6431166A-38D7-BC40-9C3F-A0DBF49569B6}" destId="{E4F0E788-53B1-FD47-8175-9045B6792C7A}" srcOrd="0" destOrd="0" presId="urn:microsoft.com/office/officeart/2005/8/layout/hProcess6"/>
    <dgm:cxn modelId="{87B95580-5B5B-2C4A-A08B-130DCE70DFF3}" srcId="{0CD1C20F-AC63-3841-9B49-432C102B6ED5}" destId="{7BD5A5C6-9913-DA40-96C1-C56D2EF4A152}" srcOrd="3" destOrd="0" parTransId="{5588A46C-40BF-B447-A613-8851129E1C37}" sibTransId="{383CDB3D-20D8-CE4D-8881-6EF207471127}"/>
    <dgm:cxn modelId="{0803DE80-9E7A-554A-8EE9-F3B8E572753C}" type="presOf" srcId="{DE81CC11-B5D3-B243-8D6B-F924A3256AB7}" destId="{925FCBFF-B8F9-6744-B77D-A38957929F1F}" srcOrd="1" destOrd="2" presId="urn:microsoft.com/office/officeart/2005/8/layout/hProcess6"/>
    <dgm:cxn modelId="{4EB8218F-EDDD-5546-8976-FB29C8880B70}" type="presOf" srcId="{BA04D417-D4BB-B747-8AF1-D424FFD4CDBA}" destId="{38D64469-C190-424F-A744-5F858D3D6E7A}" srcOrd="1" destOrd="0" presId="urn:microsoft.com/office/officeart/2005/8/layout/hProcess6"/>
    <dgm:cxn modelId="{9F873E90-8A18-8C45-A3F2-75F847E8A1A7}" srcId="{6F1A342F-271E-9A42-A463-59EF3DB10F08}" destId="{E6A0CFE5-68A8-464D-9ABC-2DA690F9E9BB}" srcOrd="1" destOrd="0" parTransId="{129B782F-109C-0E4B-B91C-483F837B2765}" sibTransId="{4AB9523F-191E-7040-B4D7-E75E13441687}"/>
    <dgm:cxn modelId="{9A919E94-ED91-A04B-A337-54D926C74D3E}" srcId="{6F1A342F-271E-9A42-A463-59EF3DB10F08}" destId="{7C928413-87FA-7744-8B31-FA03707001FB}" srcOrd="0" destOrd="0" parTransId="{B385D420-D2A7-7645-8DE1-776364AAF2EB}" sibTransId="{A8CDA610-2627-8146-9764-908BA5B0ED9A}"/>
    <dgm:cxn modelId="{B3FE86A5-D947-134E-A445-3957FF632D3D}" type="presOf" srcId="{6F59B5B5-9FB7-194D-9B53-C0B356EE363C}" destId="{93C67A13-4365-AF47-B0D3-8D28E0E3A599}" srcOrd="0" destOrd="0" presId="urn:microsoft.com/office/officeart/2005/8/layout/hProcess6"/>
    <dgm:cxn modelId="{33389FA7-5A7D-7940-BE02-0EF0BC4A44EC}" type="presOf" srcId="{7C928413-87FA-7744-8B31-FA03707001FB}" destId="{4B5E6603-8B9E-4445-A890-4468ACA3B125}" srcOrd="1" destOrd="0" presId="urn:microsoft.com/office/officeart/2005/8/layout/hProcess6"/>
    <dgm:cxn modelId="{02E206A8-E3C0-A04A-BEB8-8C502C8E3DEA}" type="presOf" srcId="{7C928413-87FA-7744-8B31-FA03707001FB}" destId="{9E0D98F8-CF84-0B46-B186-A09389F1D04E}" srcOrd="0" destOrd="0" presId="urn:microsoft.com/office/officeart/2005/8/layout/hProcess6"/>
    <dgm:cxn modelId="{444BC3B4-C412-A441-8F6B-9090DD6FC3AD}" type="presOf" srcId="{3223D8FD-D21A-0C4A-9A7A-482764568F7E}" destId="{F00B4565-8202-4844-89CA-19835DA6279B}" srcOrd="1" destOrd="0" presId="urn:microsoft.com/office/officeart/2005/8/layout/hProcess6"/>
    <dgm:cxn modelId="{52BFCEC2-109D-5943-96AD-702791B23830}" type="presOf" srcId="{14362EE8-5641-E846-863B-FB16453C53DE}" destId="{E8752B52-A2A1-4C4F-BF54-4808030602F1}" srcOrd="0" destOrd="2" presId="urn:microsoft.com/office/officeart/2005/8/layout/hProcess6"/>
    <dgm:cxn modelId="{816B80C8-EE4C-424B-A4FB-67AB3F2FE8BA}" srcId="{6431166A-38D7-BC40-9C3F-A0DBF49569B6}" destId="{14954165-6994-E74F-A23D-381B7A9F760F}" srcOrd="1" destOrd="0" parTransId="{437EA730-2ED9-0849-8030-3EB864F76329}" sibTransId="{DABD266D-1637-5743-98B9-41F5BE9BF9E6}"/>
    <dgm:cxn modelId="{E4BA74CD-682A-4546-86CA-768FBBB5AED6}" type="presOf" srcId="{14362EE8-5641-E846-863B-FB16453C53DE}" destId="{38D64469-C190-424F-A744-5F858D3D6E7A}" srcOrd="1" destOrd="2" presId="urn:microsoft.com/office/officeart/2005/8/layout/hProcess6"/>
    <dgm:cxn modelId="{D530FCCF-7656-F643-984B-A9D5095CACD2}" type="presOf" srcId="{3223D8FD-D21A-0C4A-9A7A-482764568F7E}" destId="{5991DE92-405D-7A41-8B87-DB3318903B9E}" srcOrd="0" destOrd="0" presId="urn:microsoft.com/office/officeart/2005/8/layout/hProcess6"/>
    <dgm:cxn modelId="{E9D210D1-F047-4C42-A43C-48FF1109C3D5}" type="presOf" srcId="{7D57AF2B-A1DE-B840-924E-8C1DE4BAD0BE}" destId="{5AC545CF-5702-144F-B3DA-5441E027DCD7}" srcOrd="0" destOrd="0" presId="urn:microsoft.com/office/officeart/2005/8/layout/hProcess6"/>
    <dgm:cxn modelId="{3EF991D4-19EF-1C40-B714-8931B34F0A05}" type="presOf" srcId="{32E0312B-39E1-A54A-A3D1-963BEAE6F5F8}" destId="{5991DE92-405D-7A41-8B87-DB3318903B9E}" srcOrd="0" destOrd="1" presId="urn:microsoft.com/office/officeart/2005/8/layout/hProcess6"/>
    <dgm:cxn modelId="{E8B6E1D8-DD68-0B45-8347-A77469249871}" srcId="{B557B9CF-D023-3A4E-BF0E-E9794A9AF3A2}" destId="{6F1A342F-271E-9A42-A463-59EF3DB10F08}" srcOrd="0" destOrd="0" parTransId="{CC83A743-3AAE-424E-8C5A-A9F84E938BF0}" sibTransId="{56924DBD-318D-F143-A043-7EA32EE33994}"/>
    <dgm:cxn modelId="{D43B59EE-B033-7948-A61E-48A5B2713B8F}" type="presOf" srcId="{7BD5A5C6-9913-DA40-96C1-C56D2EF4A152}" destId="{93C67A13-4365-AF47-B0D3-8D28E0E3A599}" srcOrd="0" destOrd="3" presId="urn:microsoft.com/office/officeart/2005/8/layout/hProcess6"/>
    <dgm:cxn modelId="{605316F0-61BF-C748-9374-7187BF7A9612}" type="presOf" srcId="{14954165-6994-E74F-A23D-381B7A9F760F}" destId="{E8752B52-A2A1-4C4F-BF54-4808030602F1}" srcOrd="0" destOrd="1" presId="urn:microsoft.com/office/officeart/2005/8/layout/hProcess6"/>
    <dgm:cxn modelId="{4CB424F2-8C25-C74F-96C7-345A7BD60204}" type="presOf" srcId="{DE81CC11-B5D3-B243-8D6B-F924A3256AB7}" destId="{93C67A13-4365-AF47-B0D3-8D28E0E3A599}" srcOrd="0" destOrd="2" presId="urn:microsoft.com/office/officeart/2005/8/layout/hProcess6"/>
    <dgm:cxn modelId="{27725BF9-3A2B-D34C-9611-0C2F903C9882}" srcId="{B557B9CF-D023-3A4E-BF0E-E9794A9AF3A2}" destId="{0CD1C20F-AC63-3841-9B49-432C102B6ED5}" srcOrd="3" destOrd="0" parTransId="{731D1732-455F-E249-8880-802B9F3835DF}" sibTransId="{86EAA099-FBE7-D548-86C8-7A33530FA88C}"/>
    <dgm:cxn modelId="{E2809DDA-B32E-EA4F-96D8-C510DE0C9E5E}" type="presParOf" srcId="{06091A43-BC16-9240-BB87-FF66693554BE}" destId="{C3852A68-3CDB-9F41-861F-2DEC4DC9F528}" srcOrd="0" destOrd="0" presId="urn:microsoft.com/office/officeart/2005/8/layout/hProcess6"/>
    <dgm:cxn modelId="{F16E506F-C2A4-D847-AB4B-CBD1AFA1FA84}" type="presParOf" srcId="{C3852A68-3CDB-9F41-861F-2DEC4DC9F528}" destId="{EF7AA21C-9E3A-584C-B0EB-96680DB79763}" srcOrd="0" destOrd="0" presId="urn:microsoft.com/office/officeart/2005/8/layout/hProcess6"/>
    <dgm:cxn modelId="{1C852BE7-5358-334F-8A18-E3CC689AD858}" type="presParOf" srcId="{C3852A68-3CDB-9F41-861F-2DEC4DC9F528}" destId="{9E0D98F8-CF84-0B46-B186-A09389F1D04E}" srcOrd="1" destOrd="0" presId="urn:microsoft.com/office/officeart/2005/8/layout/hProcess6"/>
    <dgm:cxn modelId="{B0182057-0161-9D40-B6F0-FA18F94FBC7F}" type="presParOf" srcId="{C3852A68-3CDB-9F41-861F-2DEC4DC9F528}" destId="{4B5E6603-8B9E-4445-A890-4468ACA3B125}" srcOrd="2" destOrd="0" presId="urn:microsoft.com/office/officeart/2005/8/layout/hProcess6"/>
    <dgm:cxn modelId="{FA0680E7-FD38-9D42-B40B-22A132B50047}" type="presParOf" srcId="{C3852A68-3CDB-9F41-861F-2DEC4DC9F528}" destId="{7A9C89BD-DB4E-BC4C-AD98-A33253306503}" srcOrd="3" destOrd="0" presId="urn:microsoft.com/office/officeart/2005/8/layout/hProcess6"/>
    <dgm:cxn modelId="{BB9FA591-B5BD-774E-8355-6A0EB0948ADC}" type="presParOf" srcId="{06091A43-BC16-9240-BB87-FF66693554BE}" destId="{7901C38C-8B07-854A-BC94-ADC7EA0F3BF8}" srcOrd="1" destOrd="0" presId="urn:microsoft.com/office/officeart/2005/8/layout/hProcess6"/>
    <dgm:cxn modelId="{C96C8297-9CBC-A44F-A1E0-A28D9E8EAF3D}" type="presParOf" srcId="{06091A43-BC16-9240-BB87-FF66693554BE}" destId="{41E2FA8D-E90F-904B-990E-BCD577A4CBD4}" srcOrd="2" destOrd="0" presId="urn:microsoft.com/office/officeart/2005/8/layout/hProcess6"/>
    <dgm:cxn modelId="{3DD08DB9-2E4A-2B4B-865E-67E4CB48A36D}" type="presParOf" srcId="{41E2FA8D-E90F-904B-990E-BCD577A4CBD4}" destId="{C3D53A03-289A-AF44-8B56-302FECE95D3B}" srcOrd="0" destOrd="0" presId="urn:microsoft.com/office/officeart/2005/8/layout/hProcess6"/>
    <dgm:cxn modelId="{7F17CA8A-CFF0-9A4B-A479-4E375D57C65B}" type="presParOf" srcId="{41E2FA8D-E90F-904B-990E-BCD577A4CBD4}" destId="{5991DE92-405D-7A41-8B87-DB3318903B9E}" srcOrd="1" destOrd="0" presId="urn:microsoft.com/office/officeart/2005/8/layout/hProcess6"/>
    <dgm:cxn modelId="{3D0776E0-D3F1-4A40-963E-E2C9322E6AE7}" type="presParOf" srcId="{41E2FA8D-E90F-904B-990E-BCD577A4CBD4}" destId="{F00B4565-8202-4844-89CA-19835DA6279B}" srcOrd="2" destOrd="0" presId="urn:microsoft.com/office/officeart/2005/8/layout/hProcess6"/>
    <dgm:cxn modelId="{F7EFA63B-5CFC-DA49-9ADD-58C7C892B3F3}" type="presParOf" srcId="{41E2FA8D-E90F-904B-990E-BCD577A4CBD4}" destId="{5AC545CF-5702-144F-B3DA-5441E027DCD7}" srcOrd="3" destOrd="0" presId="urn:microsoft.com/office/officeart/2005/8/layout/hProcess6"/>
    <dgm:cxn modelId="{366955C8-3601-2D4F-871D-DAF4DCEE8928}" type="presParOf" srcId="{06091A43-BC16-9240-BB87-FF66693554BE}" destId="{87475F59-750E-EE48-8FC9-8F1DA7D17AC0}" srcOrd="3" destOrd="0" presId="urn:microsoft.com/office/officeart/2005/8/layout/hProcess6"/>
    <dgm:cxn modelId="{915B4D05-E20B-DB4E-BA77-EB50073C156B}" type="presParOf" srcId="{06091A43-BC16-9240-BB87-FF66693554BE}" destId="{2AB833C9-DF55-4140-8BD8-84319A15DECA}" srcOrd="4" destOrd="0" presId="urn:microsoft.com/office/officeart/2005/8/layout/hProcess6"/>
    <dgm:cxn modelId="{D6397BFD-EEDF-1A43-99A5-4757AAC5F91F}" type="presParOf" srcId="{2AB833C9-DF55-4140-8BD8-84319A15DECA}" destId="{46154A09-3A26-A14B-A200-016265D562A1}" srcOrd="0" destOrd="0" presId="urn:microsoft.com/office/officeart/2005/8/layout/hProcess6"/>
    <dgm:cxn modelId="{1A3B50CC-CCE1-3E4A-9389-A19EE55C6710}" type="presParOf" srcId="{2AB833C9-DF55-4140-8BD8-84319A15DECA}" destId="{E8752B52-A2A1-4C4F-BF54-4808030602F1}" srcOrd="1" destOrd="0" presId="urn:microsoft.com/office/officeart/2005/8/layout/hProcess6"/>
    <dgm:cxn modelId="{D2886033-72FA-2F41-9E2E-3F6B32B74EAC}" type="presParOf" srcId="{2AB833C9-DF55-4140-8BD8-84319A15DECA}" destId="{38D64469-C190-424F-A744-5F858D3D6E7A}" srcOrd="2" destOrd="0" presId="urn:microsoft.com/office/officeart/2005/8/layout/hProcess6"/>
    <dgm:cxn modelId="{E2194904-B2D5-0948-AA3B-1FA9908DF495}" type="presParOf" srcId="{2AB833C9-DF55-4140-8BD8-84319A15DECA}" destId="{E4F0E788-53B1-FD47-8175-9045B6792C7A}" srcOrd="3" destOrd="0" presId="urn:microsoft.com/office/officeart/2005/8/layout/hProcess6"/>
    <dgm:cxn modelId="{CF11C14C-FECE-944D-900B-CAB316FC03A6}" type="presParOf" srcId="{06091A43-BC16-9240-BB87-FF66693554BE}" destId="{DC4DE016-FBFC-624F-9299-2F485B349F1F}" srcOrd="5" destOrd="0" presId="urn:microsoft.com/office/officeart/2005/8/layout/hProcess6"/>
    <dgm:cxn modelId="{08ED0077-33D3-FB4E-89F0-CBD4BCCFEEB9}" type="presParOf" srcId="{06091A43-BC16-9240-BB87-FF66693554BE}" destId="{64130829-812F-3547-B2E6-274B45E92C8C}" srcOrd="6" destOrd="0" presId="urn:microsoft.com/office/officeart/2005/8/layout/hProcess6"/>
    <dgm:cxn modelId="{A77B5E1D-5712-4344-A460-B015A26F8733}" type="presParOf" srcId="{64130829-812F-3547-B2E6-274B45E92C8C}" destId="{3A425F2F-7331-804C-8A46-6375EC55DD34}" srcOrd="0" destOrd="0" presId="urn:microsoft.com/office/officeart/2005/8/layout/hProcess6"/>
    <dgm:cxn modelId="{9EF7ACB5-24FE-564F-9BB5-DB1E9B84262E}" type="presParOf" srcId="{64130829-812F-3547-B2E6-274B45E92C8C}" destId="{93C67A13-4365-AF47-B0D3-8D28E0E3A599}" srcOrd="1" destOrd="0" presId="urn:microsoft.com/office/officeart/2005/8/layout/hProcess6"/>
    <dgm:cxn modelId="{DDD8C1FA-0ACA-AC4B-9CD9-67CDB57CE008}" type="presParOf" srcId="{64130829-812F-3547-B2E6-274B45E92C8C}" destId="{925FCBFF-B8F9-6744-B77D-A38957929F1F}" srcOrd="2" destOrd="0" presId="urn:microsoft.com/office/officeart/2005/8/layout/hProcess6"/>
    <dgm:cxn modelId="{BE919479-AF30-FF47-BF3E-B58F5A199E70}" type="presParOf" srcId="{64130829-812F-3547-B2E6-274B45E92C8C}" destId="{65AFD5A1-4398-874A-A913-CD1E978EE09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57B9CF-D023-3A4E-BF0E-E9794A9AF3A2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1A342F-271E-9A42-A463-59EF3DB10F08}">
      <dgm:prSet phldrT="[Text]"/>
      <dgm:spPr/>
      <dgm:t>
        <a:bodyPr/>
        <a:lstStyle/>
        <a:p>
          <a:r>
            <a:rPr lang="de-DE" dirty="0"/>
            <a:t>2000</a:t>
          </a:r>
        </a:p>
      </dgm:t>
    </dgm:pt>
    <dgm:pt modelId="{CC83A743-3AAE-424E-8C5A-A9F84E938BF0}" type="parTrans" cxnId="{E8B6E1D8-DD68-0B45-8347-A77469249871}">
      <dgm:prSet/>
      <dgm:spPr/>
      <dgm:t>
        <a:bodyPr/>
        <a:lstStyle/>
        <a:p>
          <a:endParaRPr lang="de-DE"/>
        </a:p>
      </dgm:t>
    </dgm:pt>
    <dgm:pt modelId="{56924DBD-318D-F143-A043-7EA32EE33994}" type="sibTrans" cxnId="{E8B6E1D8-DD68-0B45-8347-A77469249871}">
      <dgm:prSet/>
      <dgm:spPr/>
      <dgm:t>
        <a:bodyPr/>
        <a:lstStyle/>
        <a:p>
          <a:endParaRPr lang="de-DE"/>
        </a:p>
      </dgm:t>
    </dgm:pt>
    <dgm:pt modelId="{7C928413-87FA-7744-8B31-FA03707001FB}">
      <dgm:prSet phldrT="[Text]"/>
      <dgm:spPr/>
      <dgm:t>
        <a:bodyPr/>
        <a:lstStyle/>
        <a:p>
          <a:r>
            <a:rPr lang="de-DE" dirty="0"/>
            <a:t>Prozessschritt</a:t>
          </a:r>
        </a:p>
      </dgm:t>
    </dgm:pt>
    <dgm:pt modelId="{B385D420-D2A7-7645-8DE1-776364AAF2EB}" type="parTrans" cxnId="{9A919E94-ED91-A04B-A337-54D926C74D3E}">
      <dgm:prSet/>
      <dgm:spPr/>
      <dgm:t>
        <a:bodyPr/>
        <a:lstStyle/>
        <a:p>
          <a:endParaRPr lang="de-DE"/>
        </a:p>
      </dgm:t>
    </dgm:pt>
    <dgm:pt modelId="{A8CDA610-2627-8146-9764-908BA5B0ED9A}" type="sibTrans" cxnId="{9A919E94-ED91-A04B-A337-54D926C74D3E}">
      <dgm:prSet/>
      <dgm:spPr/>
      <dgm:t>
        <a:bodyPr/>
        <a:lstStyle/>
        <a:p>
          <a:endParaRPr lang="de-DE"/>
        </a:p>
      </dgm:t>
    </dgm:pt>
    <dgm:pt modelId="{E6A0CFE5-68A8-464D-9ABC-2DA690F9E9BB}">
      <dgm:prSet phldrT="[Text]"/>
      <dgm:spPr/>
      <dgm:t>
        <a:bodyPr/>
        <a:lstStyle/>
        <a:p>
          <a:r>
            <a:rPr lang="de-DE" dirty="0"/>
            <a:t>Next </a:t>
          </a:r>
          <a:r>
            <a:rPr lang="de-DE" dirty="0" err="1"/>
            <a:t>Steps</a:t>
          </a:r>
          <a:endParaRPr lang="de-DE" dirty="0"/>
        </a:p>
      </dgm:t>
    </dgm:pt>
    <dgm:pt modelId="{129B782F-109C-0E4B-B91C-483F837B2765}" type="parTrans" cxnId="{9F873E90-8A18-8C45-A3F2-75F847E8A1A7}">
      <dgm:prSet/>
      <dgm:spPr/>
      <dgm:t>
        <a:bodyPr/>
        <a:lstStyle/>
        <a:p>
          <a:endParaRPr lang="de-DE"/>
        </a:p>
      </dgm:t>
    </dgm:pt>
    <dgm:pt modelId="{4AB9523F-191E-7040-B4D7-E75E13441687}" type="sibTrans" cxnId="{9F873E90-8A18-8C45-A3F2-75F847E8A1A7}">
      <dgm:prSet/>
      <dgm:spPr/>
      <dgm:t>
        <a:bodyPr/>
        <a:lstStyle/>
        <a:p>
          <a:endParaRPr lang="de-DE"/>
        </a:p>
      </dgm:t>
    </dgm:pt>
    <dgm:pt modelId="{7D57AF2B-A1DE-B840-924E-8C1DE4BAD0BE}">
      <dgm:prSet phldrT="[Text]"/>
      <dgm:spPr/>
      <dgm:t>
        <a:bodyPr/>
        <a:lstStyle/>
        <a:p>
          <a:r>
            <a:rPr lang="de-DE" dirty="0"/>
            <a:t>2005</a:t>
          </a:r>
        </a:p>
      </dgm:t>
    </dgm:pt>
    <dgm:pt modelId="{FC79C83F-75EB-6C40-AB7C-E1ECC750A8B1}" type="parTrans" cxnId="{6FCD8C45-77FD-D642-BB80-45EDD98DD7F2}">
      <dgm:prSet/>
      <dgm:spPr/>
      <dgm:t>
        <a:bodyPr/>
        <a:lstStyle/>
        <a:p>
          <a:endParaRPr lang="de-DE"/>
        </a:p>
      </dgm:t>
    </dgm:pt>
    <dgm:pt modelId="{96ABCC22-20D4-524A-A163-770C35493839}" type="sibTrans" cxnId="{6FCD8C45-77FD-D642-BB80-45EDD98DD7F2}">
      <dgm:prSet/>
      <dgm:spPr/>
      <dgm:t>
        <a:bodyPr/>
        <a:lstStyle/>
        <a:p>
          <a:endParaRPr lang="de-DE"/>
        </a:p>
      </dgm:t>
    </dgm:pt>
    <dgm:pt modelId="{3223D8FD-D21A-0C4A-9A7A-482764568F7E}">
      <dgm:prSet phldrT="[Text]"/>
      <dgm:spPr/>
      <dgm:t>
        <a:bodyPr/>
        <a:lstStyle/>
        <a:p>
          <a:r>
            <a:rPr lang="de-DE" dirty="0"/>
            <a:t>Prozessschritt</a:t>
          </a:r>
        </a:p>
      </dgm:t>
    </dgm:pt>
    <dgm:pt modelId="{A125ED50-8534-9345-A46E-B1A8EE89EE0B}" type="parTrans" cxnId="{69090914-0C0F-904F-A88B-671605A94406}">
      <dgm:prSet/>
      <dgm:spPr/>
      <dgm:t>
        <a:bodyPr/>
        <a:lstStyle/>
        <a:p>
          <a:endParaRPr lang="de-DE"/>
        </a:p>
      </dgm:t>
    </dgm:pt>
    <dgm:pt modelId="{2DBECED6-04EB-2F4E-BB92-325D5C2F91B4}" type="sibTrans" cxnId="{69090914-0C0F-904F-A88B-671605A94406}">
      <dgm:prSet/>
      <dgm:spPr/>
      <dgm:t>
        <a:bodyPr/>
        <a:lstStyle/>
        <a:p>
          <a:endParaRPr lang="de-DE"/>
        </a:p>
      </dgm:t>
    </dgm:pt>
    <dgm:pt modelId="{32E0312B-39E1-A54A-A3D1-963BEAE6F5F8}">
      <dgm:prSet phldrT="[Text]"/>
      <dgm:spPr/>
      <dgm:t>
        <a:bodyPr/>
        <a:lstStyle/>
        <a:p>
          <a:r>
            <a:rPr lang="de-DE" dirty="0"/>
            <a:t>Noch ein </a:t>
          </a:r>
          <a:r>
            <a:rPr lang="de-DE" dirty="0" err="1"/>
            <a:t>Step</a:t>
          </a:r>
          <a:endParaRPr lang="de-DE" dirty="0"/>
        </a:p>
      </dgm:t>
    </dgm:pt>
    <dgm:pt modelId="{8347A8A0-B942-5C49-A671-F36844F1E336}" type="parTrans" cxnId="{E462AD57-34AD-364C-8E43-42D426124318}">
      <dgm:prSet/>
      <dgm:spPr/>
      <dgm:t>
        <a:bodyPr/>
        <a:lstStyle/>
        <a:p>
          <a:endParaRPr lang="de-DE"/>
        </a:p>
      </dgm:t>
    </dgm:pt>
    <dgm:pt modelId="{BB870EAA-A50F-404D-BAA1-396941671E5A}" type="sibTrans" cxnId="{E462AD57-34AD-364C-8E43-42D426124318}">
      <dgm:prSet/>
      <dgm:spPr/>
      <dgm:t>
        <a:bodyPr/>
        <a:lstStyle/>
        <a:p>
          <a:endParaRPr lang="de-DE"/>
        </a:p>
      </dgm:t>
    </dgm:pt>
    <dgm:pt modelId="{6431166A-38D7-BC40-9C3F-A0DBF49569B6}">
      <dgm:prSet/>
      <dgm:spPr/>
      <dgm:t>
        <a:bodyPr/>
        <a:lstStyle/>
        <a:p>
          <a:r>
            <a:rPr lang="de-DE" dirty="0"/>
            <a:t>2007</a:t>
          </a:r>
        </a:p>
      </dgm:t>
    </dgm:pt>
    <dgm:pt modelId="{958108C1-A5EF-174D-8818-7B6903FC9B6A}" type="parTrans" cxnId="{350F8B12-544B-404A-8594-0AB255D1F140}">
      <dgm:prSet/>
      <dgm:spPr/>
      <dgm:t>
        <a:bodyPr/>
        <a:lstStyle/>
        <a:p>
          <a:endParaRPr lang="de-DE"/>
        </a:p>
      </dgm:t>
    </dgm:pt>
    <dgm:pt modelId="{732321FC-3B68-CF40-AD83-B1E87A54C0CF}" type="sibTrans" cxnId="{350F8B12-544B-404A-8594-0AB255D1F140}">
      <dgm:prSet/>
      <dgm:spPr/>
      <dgm:t>
        <a:bodyPr/>
        <a:lstStyle/>
        <a:p>
          <a:endParaRPr lang="de-DE"/>
        </a:p>
      </dgm:t>
    </dgm:pt>
    <dgm:pt modelId="{BA04D417-D4BB-B747-8AF1-D424FFD4CDBA}">
      <dgm:prSet/>
      <dgm:spPr/>
      <dgm:t>
        <a:bodyPr/>
        <a:lstStyle/>
        <a:p>
          <a:r>
            <a:rPr lang="de-DE" dirty="0"/>
            <a:t>Punk 1</a:t>
          </a:r>
        </a:p>
      </dgm:t>
    </dgm:pt>
    <dgm:pt modelId="{8076DD09-5AEA-F54B-B5C7-99258420DAC4}" type="parTrans" cxnId="{A2C77E4C-A512-144C-8D10-F78EFF7614AF}">
      <dgm:prSet/>
      <dgm:spPr/>
      <dgm:t>
        <a:bodyPr/>
        <a:lstStyle/>
        <a:p>
          <a:endParaRPr lang="de-DE"/>
        </a:p>
      </dgm:t>
    </dgm:pt>
    <dgm:pt modelId="{C66814E5-9EE2-C943-A968-177BCF895747}" type="sibTrans" cxnId="{A2C77E4C-A512-144C-8D10-F78EFF7614AF}">
      <dgm:prSet/>
      <dgm:spPr/>
      <dgm:t>
        <a:bodyPr/>
        <a:lstStyle/>
        <a:p>
          <a:endParaRPr lang="de-DE"/>
        </a:p>
      </dgm:t>
    </dgm:pt>
    <dgm:pt modelId="{14954165-6994-E74F-A23D-381B7A9F760F}">
      <dgm:prSet/>
      <dgm:spPr/>
      <dgm:t>
        <a:bodyPr/>
        <a:lstStyle/>
        <a:p>
          <a:r>
            <a:rPr lang="de-DE" dirty="0"/>
            <a:t>Punkt 2</a:t>
          </a:r>
        </a:p>
      </dgm:t>
    </dgm:pt>
    <dgm:pt modelId="{437EA730-2ED9-0849-8030-3EB864F76329}" type="parTrans" cxnId="{816B80C8-EE4C-424B-A4FB-67AB3F2FE8BA}">
      <dgm:prSet/>
      <dgm:spPr/>
      <dgm:t>
        <a:bodyPr/>
        <a:lstStyle/>
        <a:p>
          <a:endParaRPr lang="de-DE"/>
        </a:p>
      </dgm:t>
    </dgm:pt>
    <dgm:pt modelId="{DABD266D-1637-5743-98B9-41F5BE9BF9E6}" type="sibTrans" cxnId="{816B80C8-EE4C-424B-A4FB-67AB3F2FE8BA}">
      <dgm:prSet/>
      <dgm:spPr/>
      <dgm:t>
        <a:bodyPr/>
        <a:lstStyle/>
        <a:p>
          <a:endParaRPr lang="de-DE"/>
        </a:p>
      </dgm:t>
    </dgm:pt>
    <dgm:pt modelId="{14362EE8-5641-E846-863B-FB16453C53DE}">
      <dgm:prSet/>
      <dgm:spPr/>
      <dgm:t>
        <a:bodyPr/>
        <a:lstStyle/>
        <a:p>
          <a:r>
            <a:rPr lang="de-DE" dirty="0"/>
            <a:t>Punkt 3</a:t>
          </a:r>
        </a:p>
      </dgm:t>
    </dgm:pt>
    <dgm:pt modelId="{3B30D42F-636B-C34C-948D-1B85FECEDDBA}" type="parTrans" cxnId="{F5E8F015-639B-A944-8CAF-9D79FD917AFF}">
      <dgm:prSet/>
      <dgm:spPr/>
      <dgm:t>
        <a:bodyPr/>
        <a:lstStyle/>
        <a:p>
          <a:endParaRPr lang="de-DE"/>
        </a:p>
      </dgm:t>
    </dgm:pt>
    <dgm:pt modelId="{02191255-E4EC-DB4E-A10F-03EE1CF7529E}" type="sibTrans" cxnId="{F5E8F015-639B-A944-8CAF-9D79FD917AFF}">
      <dgm:prSet/>
      <dgm:spPr/>
      <dgm:t>
        <a:bodyPr/>
        <a:lstStyle/>
        <a:p>
          <a:endParaRPr lang="de-DE"/>
        </a:p>
      </dgm:t>
    </dgm:pt>
    <dgm:pt modelId="{4BB61F7A-13DF-354E-B149-A7912E2A0371}">
      <dgm:prSet/>
      <dgm:spPr/>
      <dgm:t>
        <a:bodyPr/>
        <a:lstStyle/>
        <a:p>
          <a:r>
            <a:rPr lang="de-DE" dirty="0"/>
            <a:t>Punkt 4</a:t>
          </a:r>
        </a:p>
      </dgm:t>
    </dgm:pt>
    <dgm:pt modelId="{5FC38B9B-2E23-F848-899E-E808C45E0BDE}" type="parTrans" cxnId="{CF7A2004-B49E-2442-9706-C41DC92FD215}">
      <dgm:prSet/>
      <dgm:spPr/>
      <dgm:t>
        <a:bodyPr/>
        <a:lstStyle/>
        <a:p>
          <a:endParaRPr lang="de-DE"/>
        </a:p>
      </dgm:t>
    </dgm:pt>
    <dgm:pt modelId="{242D4158-DE7F-3540-8883-C24B6DC04F9F}" type="sibTrans" cxnId="{CF7A2004-B49E-2442-9706-C41DC92FD215}">
      <dgm:prSet/>
      <dgm:spPr/>
      <dgm:t>
        <a:bodyPr/>
        <a:lstStyle/>
        <a:p>
          <a:endParaRPr lang="de-DE"/>
        </a:p>
      </dgm:t>
    </dgm:pt>
    <dgm:pt modelId="{0CD1C20F-AC63-3841-9B49-432C102B6ED5}">
      <dgm:prSet/>
      <dgm:spPr/>
      <dgm:t>
        <a:bodyPr/>
        <a:lstStyle/>
        <a:p>
          <a:r>
            <a:rPr lang="de-DE" dirty="0"/>
            <a:t>2018</a:t>
          </a:r>
        </a:p>
      </dgm:t>
    </dgm:pt>
    <dgm:pt modelId="{731D1732-455F-E249-8880-802B9F3835DF}" type="parTrans" cxnId="{27725BF9-3A2B-D34C-9611-0C2F903C9882}">
      <dgm:prSet/>
      <dgm:spPr/>
      <dgm:t>
        <a:bodyPr/>
        <a:lstStyle/>
        <a:p>
          <a:endParaRPr lang="de-DE"/>
        </a:p>
      </dgm:t>
    </dgm:pt>
    <dgm:pt modelId="{86EAA099-FBE7-D548-86C8-7A33530FA88C}" type="sibTrans" cxnId="{27725BF9-3A2B-D34C-9611-0C2F903C9882}">
      <dgm:prSet/>
      <dgm:spPr/>
      <dgm:t>
        <a:bodyPr/>
        <a:lstStyle/>
        <a:p>
          <a:endParaRPr lang="de-DE"/>
        </a:p>
      </dgm:t>
    </dgm:pt>
    <dgm:pt modelId="{6F59B5B5-9FB7-194D-9B53-C0B356EE363C}">
      <dgm:prSet/>
      <dgm:spPr/>
      <dgm:t>
        <a:bodyPr/>
        <a:lstStyle/>
        <a:p>
          <a:r>
            <a:rPr lang="de-DE" dirty="0" err="1"/>
            <a:t>Step</a:t>
          </a:r>
          <a:endParaRPr lang="de-DE" dirty="0"/>
        </a:p>
      </dgm:t>
    </dgm:pt>
    <dgm:pt modelId="{157CD4E2-CFC8-F74A-8CE1-3B33A35EF775}" type="parTrans" cxnId="{E6A3362C-91D2-D64C-AB94-C830583E8C2B}">
      <dgm:prSet/>
      <dgm:spPr/>
      <dgm:t>
        <a:bodyPr/>
        <a:lstStyle/>
        <a:p>
          <a:endParaRPr lang="de-DE"/>
        </a:p>
      </dgm:t>
    </dgm:pt>
    <dgm:pt modelId="{6268DFE4-01A0-9746-AA51-25F0B0A7C465}" type="sibTrans" cxnId="{E6A3362C-91D2-D64C-AB94-C830583E8C2B}">
      <dgm:prSet/>
      <dgm:spPr/>
      <dgm:t>
        <a:bodyPr/>
        <a:lstStyle/>
        <a:p>
          <a:endParaRPr lang="de-DE"/>
        </a:p>
      </dgm:t>
    </dgm:pt>
    <dgm:pt modelId="{9467BE36-764C-0A4F-8A8F-AF8D78ED51C4}">
      <dgm:prSet/>
      <dgm:spPr/>
      <dgm:t>
        <a:bodyPr/>
        <a:lstStyle/>
        <a:p>
          <a:r>
            <a:rPr lang="de-DE" dirty="0"/>
            <a:t>Stepp</a:t>
          </a:r>
        </a:p>
      </dgm:t>
    </dgm:pt>
    <dgm:pt modelId="{5E566EA8-6C78-A74D-B856-58F9324B1452}" type="parTrans" cxnId="{DA97EA31-05B9-554E-A023-B7D44B208996}">
      <dgm:prSet/>
      <dgm:spPr/>
      <dgm:t>
        <a:bodyPr/>
        <a:lstStyle/>
        <a:p>
          <a:endParaRPr lang="de-DE"/>
        </a:p>
      </dgm:t>
    </dgm:pt>
    <dgm:pt modelId="{FF134AC8-FFB6-BC46-A286-B65A415BB756}" type="sibTrans" cxnId="{DA97EA31-05B9-554E-A023-B7D44B208996}">
      <dgm:prSet/>
      <dgm:spPr/>
      <dgm:t>
        <a:bodyPr/>
        <a:lstStyle/>
        <a:p>
          <a:endParaRPr lang="de-DE"/>
        </a:p>
      </dgm:t>
    </dgm:pt>
    <dgm:pt modelId="{DE81CC11-B5D3-B243-8D6B-F924A3256AB7}">
      <dgm:prSet/>
      <dgm:spPr/>
      <dgm:t>
        <a:bodyPr/>
        <a:lstStyle/>
        <a:p>
          <a:r>
            <a:rPr lang="de-DE" dirty="0" err="1"/>
            <a:t>Steppp</a:t>
          </a:r>
          <a:endParaRPr lang="de-DE" dirty="0"/>
        </a:p>
      </dgm:t>
    </dgm:pt>
    <dgm:pt modelId="{B34FC33B-35D2-9C41-8E07-1957AEA01CAE}" type="parTrans" cxnId="{A700DB6C-0830-3F45-B112-5E5323659EC1}">
      <dgm:prSet/>
      <dgm:spPr/>
      <dgm:t>
        <a:bodyPr/>
        <a:lstStyle/>
        <a:p>
          <a:endParaRPr lang="de-DE"/>
        </a:p>
      </dgm:t>
    </dgm:pt>
    <dgm:pt modelId="{3841B9A4-87E4-984E-AC60-A152F8C24F83}" type="sibTrans" cxnId="{A700DB6C-0830-3F45-B112-5E5323659EC1}">
      <dgm:prSet/>
      <dgm:spPr/>
      <dgm:t>
        <a:bodyPr/>
        <a:lstStyle/>
        <a:p>
          <a:endParaRPr lang="de-DE"/>
        </a:p>
      </dgm:t>
    </dgm:pt>
    <dgm:pt modelId="{7BD5A5C6-9913-DA40-96C1-C56D2EF4A152}">
      <dgm:prSet/>
      <dgm:spPr/>
      <dgm:t>
        <a:bodyPr/>
        <a:lstStyle/>
        <a:p>
          <a:r>
            <a:rPr lang="de-DE" dirty="0" err="1"/>
            <a:t>Stop</a:t>
          </a:r>
          <a:endParaRPr lang="de-DE" dirty="0"/>
        </a:p>
      </dgm:t>
    </dgm:pt>
    <dgm:pt modelId="{5588A46C-40BF-B447-A613-8851129E1C37}" type="parTrans" cxnId="{87B95580-5B5B-2C4A-A08B-130DCE70DFF3}">
      <dgm:prSet/>
      <dgm:spPr/>
      <dgm:t>
        <a:bodyPr/>
        <a:lstStyle/>
        <a:p>
          <a:endParaRPr lang="de-DE"/>
        </a:p>
      </dgm:t>
    </dgm:pt>
    <dgm:pt modelId="{383CDB3D-20D8-CE4D-8881-6EF207471127}" type="sibTrans" cxnId="{87B95580-5B5B-2C4A-A08B-130DCE70DFF3}">
      <dgm:prSet/>
      <dgm:spPr/>
      <dgm:t>
        <a:bodyPr/>
        <a:lstStyle/>
        <a:p>
          <a:endParaRPr lang="de-DE"/>
        </a:p>
      </dgm:t>
    </dgm:pt>
    <dgm:pt modelId="{E29EC35F-E327-FE44-8E71-320584E93F4B}">
      <dgm:prSet/>
      <dgm:spPr/>
      <dgm:t>
        <a:bodyPr/>
        <a:lstStyle/>
        <a:p>
          <a:r>
            <a:rPr lang="de-DE" dirty="0"/>
            <a:t>2020</a:t>
          </a:r>
        </a:p>
      </dgm:t>
    </dgm:pt>
    <dgm:pt modelId="{905AB205-DDF5-2146-9522-8560ED720B6C}" type="parTrans" cxnId="{BB6FCA9E-F275-0842-AF2F-9119C834F6DE}">
      <dgm:prSet/>
      <dgm:spPr/>
      <dgm:t>
        <a:bodyPr/>
        <a:lstStyle/>
        <a:p>
          <a:endParaRPr lang="de-DE"/>
        </a:p>
      </dgm:t>
    </dgm:pt>
    <dgm:pt modelId="{2A13D796-8AD0-DB41-91BF-43E015A9E22F}" type="sibTrans" cxnId="{BB6FCA9E-F275-0842-AF2F-9119C834F6DE}">
      <dgm:prSet/>
      <dgm:spPr/>
      <dgm:t>
        <a:bodyPr/>
        <a:lstStyle/>
        <a:p>
          <a:endParaRPr lang="de-DE"/>
        </a:p>
      </dgm:t>
    </dgm:pt>
    <dgm:pt modelId="{88F204F6-470F-A340-A881-3FCA577C3F33}">
      <dgm:prSet/>
      <dgm:spPr/>
      <dgm:t>
        <a:bodyPr/>
        <a:lstStyle/>
        <a:p>
          <a:r>
            <a:rPr lang="de-DE" dirty="0"/>
            <a:t>Zukunftsvision</a:t>
          </a:r>
        </a:p>
      </dgm:t>
    </dgm:pt>
    <dgm:pt modelId="{B399511C-C766-D54C-B8EB-3A597D95FF62}" type="parTrans" cxnId="{B2CDBA62-2DF1-C44B-91AB-DA27DD3F221A}">
      <dgm:prSet/>
      <dgm:spPr/>
      <dgm:t>
        <a:bodyPr/>
        <a:lstStyle/>
        <a:p>
          <a:endParaRPr lang="de-DE"/>
        </a:p>
      </dgm:t>
    </dgm:pt>
    <dgm:pt modelId="{1428C738-DD6E-934D-8F51-B637F3DDFE42}" type="sibTrans" cxnId="{B2CDBA62-2DF1-C44B-91AB-DA27DD3F221A}">
      <dgm:prSet/>
      <dgm:spPr/>
      <dgm:t>
        <a:bodyPr/>
        <a:lstStyle/>
        <a:p>
          <a:endParaRPr lang="de-DE"/>
        </a:p>
      </dgm:t>
    </dgm:pt>
    <dgm:pt modelId="{06091A43-BC16-9240-BB87-FF66693554BE}" type="pres">
      <dgm:prSet presAssocID="{B557B9CF-D023-3A4E-BF0E-E9794A9AF3A2}" presName="theList" presStyleCnt="0">
        <dgm:presLayoutVars>
          <dgm:dir/>
          <dgm:animLvl val="lvl"/>
          <dgm:resizeHandles val="exact"/>
        </dgm:presLayoutVars>
      </dgm:prSet>
      <dgm:spPr/>
    </dgm:pt>
    <dgm:pt modelId="{C3852A68-3CDB-9F41-861F-2DEC4DC9F528}" type="pres">
      <dgm:prSet presAssocID="{6F1A342F-271E-9A42-A463-59EF3DB10F08}" presName="compNode" presStyleCnt="0"/>
      <dgm:spPr/>
    </dgm:pt>
    <dgm:pt modelId="{EF7AA21C-9E3A-584C-B0EB-96680DB79763}" type="pres">
      <dgm:prSet presAssocID="{6F1A342F-271E-9A42-A463-59EF3DB10F08}" presName="noGeometry" presStyleCnt="0"/>
      <dgm:spPr/>
    </dgm:pt>
    <dgm:pt modelId="{9E0D98F8-CF84-0B46-B186-A09389F1D04E}" type="pres">
      <dgm:prSet presAssocID="{6F1A342F-271E-9A42-A463-59EF3DB10F08}" presName="childTextVisible" presStyleLbl="bgAccFollowNode1" presStyleIdx="0" presStyleCnt="5">
        <dgm:presLayoutVars>
          <dgm:bulletEnabled val="1"/>
        </dgm:presLayoutVars>
      </dgm:prSet>
      <dgm:spPr/>
    </dgm:pt>
    <dgm:pt modelId="{4B5E6603-8B9E-4445-A890-4468ACA3B125}" type="pres">
      <dgm:prSet presAssocID="{6F1A342F-271E-9A42-A463-59EF3DB10F08}" presName="childTextHidden" presStyleLbl="bgAccFollowNode1" presStyleIdx="0" presStyleCnt="5"/>
      <dgm:spPr/>
    </dgm:pt>
    <dgm:pt modelId="{7A9C89BD-DB4E-BC4C-AD98-A33253306503}" type="pres">
      <dgm:prSet presAssocID="{6F1A342F-271E-9A42-A463-59EF3DB10F08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901C38C-8B07-854A-BC94-ADC7EA0F3BF8}" type="pres">
      <dgm:prSet presAssocID="{6F1A342F-271E-9A42-A463-59EF3DB10F08}" presName="aSpace" presStyleCnt="0"/>
      <dgm:spPr/>
    </dgm:pt>
    <dgm:pt modelId="{41E2FA8D-E90F-904B-990E-BCD577A4CBD4}" type="pres">
      <dgm:prSet presAssocID="{7D57AF2B-A1DE-B840-924E-8C1DE4BAD0BE}" presName="compNode" presStyleCnt="0"/>
      <dgm:spPr/>
    </dgm:pt>
    <dgm:pt modelId="{C3D53A03-289A-AF44-8B56-302FECE95D3B}" type="pres">
      <dgm:prSet presAssocID="{7D57AF2B-A1DE-B840-924E-8C1DE4BAD0BE}" presName="noGeometry" presStyleCnt="0"/>
      <dgm:spPr/>
    </dgm:pt>
    <dgm:pt modelId="{5991DE92-405D-7A41-8B87-DB3318903B9E}" type="pres">
      <dgm:prSet presAssocID="{7D57AF2B-A1DE-B840-924E-8C1DE4BAD0BE}" presName="childTextVisible" presStyleLbl="bgAccFollowNode1" presStyleIdx="1" presStyleCnt="5">
        <dgm:presLayoutVars>
          <dgm:bulletEnabled val="1"/>
        </dgm:presLayoutVars>
      </dgm:prSet>
      <dgm:spPr/>
    </dgm:pt>
    <dgm:pt modelId="{F00B4565-8202-4844-89CA-19835DA6279B}" type="pres">
      <dgm:prSet presAssocID="{7D57AF2B-A1DE-B840-924E-8C1DE4BAD0BE}" presName="childTextHidden" presStyleLbl="bgAccFollowNode1" presStyleIdx="1" presStyleCnt="5"/>
      <dgm:spPr/>
    </dgm:pt>
    <dgm:pt modelId="{5AC545CF-5702-144F-B3DA-5441E027DCD7}" type="pres">
      <dgm:prSet presAssocID="{7D57AF2B-A1DE-B840-924E-8C1DE4BAD0B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87475F59-750E-EE48-8FC9-8F1DA7D17AC0}" type="pres">
      <dgm:prSet presAssocID="{7D57AF2B-A1DE-B840-924E-8C1DE4BAD0BE}" presName="aSpace" presStyleCnt="0"/>
      <dgm:spPr/>
    </dgm:pt>
    <dgm:pt modelId="{2AB833C9-DF55-4140-8BD8-84319A15DECA}" type="pres">
      <dgm:prSet presAssocID="{6431166A-38D7-BC40-9C3F-A0DBF49569B6}" presName="compNode" presStyleCnt="0"/>
      <dgm:spPr/>
    </dgm:pt>
    <dgm:pt modelId="{46154A09-3A26-A14B-A200-016265D562A1}" type="pres">
      <dgm:prSet presAssocID="{6431166A-38D7-BC40-9C3F-A0DBF49569B6}" presName="noGeometry" presStyleCnt="0"/>
      <dgm:spPr/>
    </dgm:pt>
    <dgm:pt modelId="{E8752B52-A2A1-4C4F-BF54-4808030602F1}" type="pres">
      <dgm:prSet presAssocID="{6431166A-38D7-BC40-9C3F-A0DBF49569B6}" presName="childTextVisible" presStyleLbl="bgAccFollowNode1" presStyleIdx="2" presStyleCnt="5">
        <dgm:presLayoutVars>
          <dgm:bulletEnabled val="1"/>
        </dgm:presLayoutVars>
      </dgm:prSet>
      <dgm:spPr/>
    </dgm:pt>
    <dgm:pt modelId="{38D64469-C190-424F-A744-5F858D3D6E7A}" type="pres">
      <dgm:prSet presAssocID="{6431166A-38D7-BC40-9C3F-A0DBF49569B6}" presName="childTextHidden" presStyleLbl="bgAccFollowNode1" presStyleIdx="2" presStyleCnt="5"/>
      <dgm:spPr/>
    </dgm:pt>
    <dgm:pt modelId="{E4F0E788-53B1-FD47-8175-9045B6792C7A}" type="pres">
      <dgm:prSet presAssocID="{6431166A-38D7-BC40-9C3F-A0DBF49569B6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C4DE016-FBFC-624F-9299-2F485B349F1F}" type="pres">
      <dgm:prSet presAssocID="{6431166A-38D7-BC40-9C3F-A0DBF49569B6}" presName="aSpace" presStyleCnt="0"/>
      <dgm:spPr/>
    </dgm:pt>
    <dgm:pt modelId="{64130829-812F-3547-B2E6-274B45E92C8C}" type="pres">
      <dgm:prSet presAssocID="{0CD1C20F-AC63-3841-9B49-432C102B6ED5}" presName="compNode" presStyleCnt="0"/>
      <dgm:spPr/>
    </dgm:pt>
    <dgm:pt modelId="{3A425F2F-7331-804C-8A46-6375EC55DD34}" type="pres">
      <dgm:prSet presAssocID="{0CD1C20F-AC63-3841-9B49-432C102B6ED5}" presName="noGeometry" presStyleCnt="0"/>
      <dgm:spPr/>
    </dgm:pt>
    <dgm:pt modelId="{93C67A13-4365-AF47-B0D3-8D28E0E3A599}" type="pres">
      <dgm:prSet presAssocID="{0CD1C20F-AC63-3841-9B49-432C102B6ED5}" presName="childTextVisible" presStyleLbl="bgAccFollowNode1" presStyleIdx="3" presStyleCnt="5">
        <dgm:presLayoutVars>
          <dgm:bulletEnabled val="1"/>
        </dgm:presLayoutVars>
      </dgm:prSet>
      <dgm:spPr/>
    </dgm:pt>
    <dgm:pt modelId="{925FCBFF-B8F9-6744-B77D-A38957929F1F}" type="pres">
      <dgm:prSet presAssocID="{0CD1C20F-AC63-3841-9B49-432C102B6ED5}" presName="childTextHidden" presStyleLbl="bgAccFollowNode1" presStyleIdx="3" presStyleCnt="5"/>
      <dgm:spPr/>
    </dgm:pt>
    <dgm:pt modelId="{65AFD5A1-4398-874A-A913-CD1E978EE095}" type="pres">
      <dgm:prSet presAssocID="{0CD1C20F-AC63-3841-9B49-432C102B6ED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1802AA53-D3E6-CB4F-B377-C9A5473052FF}" type="pres">
      <dgm:prSet presAssocID="{0CD1C20F-AC63-3841-9B49-432C102B6ED5}" presName="aSpace" presStyleCnt="0"/>
      <dgm:spPr/>
    </dgm:pt>
    <dgm:pt modelId="{F508EAE5-7682-AD4F-B7A1-0E3750E3E8FF}" type="pres">
      <dgm:prSet presAssocID="{E29EC35F-E327-FE44-8E71-320584E93F4B}" presName="compNode" presStyleCnt="0"/>
      <dgm:spPr/>
    </dgm:pt>
    <dgm:pt modelId="{B8BE4600-F038-E648-B01D-5E1F82D4EFAD}" type="pres">
      <dgm:prSet presAssocID="{E29EC35F-E327-FE44-8E71-320584E93F4B}" presName="noGeometry" presStyleCnt="0"/>
      <dgm:spPr/>
    </dgm:pt>
    <dgm:pt modelId="{4406F9AB-EDD2-1F44-AC53-E34F1B722660}" type="pres">
      <dgm:prSet presAssocID="{E29EC35F-E327-FE44-8E71-320584E93F4B}" presName="childTextVisible" presStyleLbl="bgAccFollowNode1" presStyleIdx="4" presStyleCnt="5">
        <dgm:presLayoutVars>
          <dgm:bulletEnabled val="1"/>
        </dgm:presLayoutVars>
      </dgm:prSet>
      <dgm:spPr/>
    </dgm:pt>
    <dgm:pt modelId="{44D5FFC0-07A2-BA46-BF29-970E41420915}" type="pres">
      <dgm:prSet presAssocID="{E29EC35F-E327-FE44-8E71-320584E93F4B}" presName="childTextHidden" presStyleLbl="bgAccFollowNode1" presStyleIdx="4" presStyleCnt="5"/>
      <dgm:spPr/>
    </dgm:pt>
    <dgm:pt modelId="{165008D5-A6D0-5E4B-B248-47EEA479931C}" type="pres">
      <dgm:prSet presAssocID="{E29EC35F-E327-FE44-8E71-320584E93F4B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CF7A2004-B49E-2442-9706-C41DC92FD215}" srcId="{6431166A-38D7-BC40-9C3F-A0DBF49569B6}" destId="{4BB61F7A-13DF-354E-B149-A7912E2A0371}" srcOrd="3" destOrd="0" parTransId="{5FC38B9B-2E23-F848-899E-E808C45E0BDE}" sibTransId="{242D4158-DE7F-3540-8883-C24B6DC04F9F}"/>
    <dgm:cxn modelId="{3EBEA004-8622-7746-B7E5-8D18CD1B70D5}" type="presOf" srcId="{BA04D417-D4BB-B747-8AF1-D424FFD4CDBA}" destId="{E8752B52-A2A1-4C4F-BF54-4808030602F1}" srcOrd="0" destOrd="0" presId="urn:microsoft.com/office/officeart/2005/8/layout/hProcess6"/>
    <dgm:cxn modelId="{CC0B1B05-724B-5748-8DE5-A46CB1DCFF64}" type="presOf" srcId="{9467BE36-764C-0A4F-8A8F-AF8D78ED51C4}" destId="{925FCBFF-B8F9-6744-B77D-A38957929F1F}" srcOrd="1" destOrd="1" presId="urn:microsoft.com/office/officeart/2005/8/layout/hProcess6"/>
    <dgm:cxn modelId="{2B9C1208-D3E7-7940-B826-2D4AEB731707}" type="presOf" srcId="{7BD5A5C6-9913-DA40-96C1-C56D2EF4A152}" destId="{925FCBFF-B8F9-6744-B77D-A38957929F1F}" srcOrd="1" destOrd="3" presId="urn:microsoft.com/office/officeart/2005/8/layout/hProcess6"/>
    <dgm:cxn modelId="{DA5D7B0A-F304-184A-91E6-1F891A01FE91}" type="presOf" srcId="{E6A0CFE5-68A8-464D-9ABC-2DA690F9E9BB}" destId="{9E0D98F8-CF84-0B46-B186-A09389F1D04E}" srcOrd="0" destOrd="1" presId="urn:microsoft.com/office/officeart/2005/8/layout/hProcess6"/>
    <dgm:cxn modelId="{492D200D-75AA-6B4D-80AF-58CDC611788B}" type="presOf" srcId="{88F204F6-470F-A340-A881-3FCA577C3F33}" destId="{4406F9AB-EDD2-1F44-AC53-E34F1B722660}" srcOrd="0" destOrd="0" presId="urn:microsoft.com/office/officeart/2005/8/layout/hProcess6"/>
    <dgm:cxn modelId="{1751FA0D-3732-124B-AFA4-107E73FD5692}" type="presOf" srcId="{E29EC35F-E327-FE44-8E71-320584E93F4B}" destId="{165008D5-A6D0-5E4B-B248-47EEA479931C}" srcOrd="0" destOrd="0" presId="urn:microsoft.com/office/officeart/2005/8/layout/hProcess6"/>
    <dgm:cxn modelId="{350F8B12-544B-404A-8594-0AB255D1F140}" srcId="{B557B9CF-D023-3A4E-BF0E-E9794A9AF3A2}" destId="{6431166A-38D7-BC40-9C3F-A0DBF49569B6}" srcOrd="2" destOrd="0" parTransId="{958108C1-A5EF-174D-8818-7B6903FC9B6A}" sibTransId="{732321FC-3B68-CF40-AD83-B1E87A54C0CF}"/>
    <dgm:cxn modelId="{69090914-0C0F-904F-A88B-671605A94406}" srcId="{7D57AF2B-A1DE-B840-924E-8C1DE4BAD0BE}" destId="{3223D8FD-D21A-0C4A-9A7A-482764568F7E}" srcOrd="0" destOrd="0" parTransId="{A125ED50-8534-9345-A46E-B1A8EE89EE0B}" sibTransId="{2DBECED6-04EB-2F4E-BB92-325D5C2F91B4}"/>
    <dgm:cxn modelId="{F5E8F015-639B-A944-8CAF-9D79FD917AFF}" srcId="{6431166A-38D7-BC40-9C3F-A0DBF49569B6}" destId="{14362EE8-5641-E846-863B-FB16453C53DE}" srcOrd="2" destOrd="0" parTransId="{3B30D42F-636B-C34C-948D-1B85FECEDDBA}" sibTransId="{02191255-E4EC-DB4E-A10F-03EE1CF7529E}"/>
    <dgm:cxn modelId="{B116B21F-EE39-5043-BAC1-25D7DD1E7F23}" type="presOf" srcId="{4BB61F7A-13DF-354E-B149-A7912E2A0371}" destId="{E8752B52-A2A1-4C4F-BF54-4808030602F1}" srcOrd="0" destOrd="3" presId="urn:microsoft.com/office/officeart/2005/8/layout/hProcess6"/>
    <dgm:cxn modelId="{AD98E520-6DE7-DE48-8129-4E3E9162DA61}" type="presOf" srcId="{4BB61F7A-13DF-354E-B149-A7912E2A0371}" destId="{38D64469-C190-424F-A744-5F858D3D6E7A}" srcOrd="1" destOrd="3" presId="urn:microsoft.com/office/officeart/2005/8/layout/hProcess6"/>
    <dgm:cxn modelId="{516FCE25-0088-3946-9B28-F5131096432A}" type="presOf" srcId="{6F59B5B5-9FB7-194D-9B53-C0B356EE363C}" destId="{925FCBFF-B8F9-6744-B77D-A38957929F1F}" srcOrd="1" destOrd="0" presId="urn:microsoft.com/office/officeart/2005/8/layout/hProcess6"/>
    <dgm:cxn modelId="{E6A3362C-91D2-D64C-AB94-C830583E8C2B}" srcId="{0CD1C20F-AC63-3841-9B49-432C102B6ED5}" destId="{6F59B5B5-9FB7-194D-9B53-C0B356EE363C}" srcOrd="0" destOrd="0" parTransId="{157CD4E2-CFC8-F74A-8CE1-3B33A35EF775}" sibTransId="{6268DFE4-01A0-9746-AA51-25F0B0A7C465}"/>
    <dgm:cxn modelId="{DA97EA31-05B9-554E-A023-B7D44B208996}" srcId="{0CD1C20F-AC63-3841-9B49-432C102B6ED5}" destId="{9467BE36-764C-0A4F-8A8F-AF8D78ED51C4}" srcOrd="1" destOrd="0" parTransId="{5E566EA8-6C78-A74D-B856-58F9324B1452}" sibTransId="{FF134AC8-FFB6-BC46-A286-B65A415BB756}"/>
    <dgm:cxn modelId="{6142C637-1194-914A-90F5-51E7843D41B0}" type="presOf" srcId="{9467BE36-764C-0A4F-8A8F-AF8D78ED51C4}" destId="{93C67A13-4365-AF47-B0D3-8D28E0E3A599}" srcOrd="0" destOrd="1" presId="urn:microsoft.com/office/officeart/2005/8/layout/hProcess6"/>
    <dgm:cxn modelId="{6FCD8C45-77FD-D642-BB80-45EDD98DD7F2}" srcId="{B557B9CF-D023-3A4E-BF0E-E9794A9AF3A2}" destId="{7D57AF2B-A1DE-B840-924E-8C1DE4BAD0BE}" srcOrd="1" destOrd="0" parTransId="{FC79C83F-75EB-6C40-AB7C-E1ECC750A8B1}" sibTransId="{96ABCC22-20D4-524A-A163-770C35493839}"/>
    <dgm:cxn modelId="{0B9F7F47-3B8F-9949-B62A-3DC6EA0D8BA6}" type="presOf" srcId="{0CD1C20F-AC63-3841-9B49-432C102B6ED5}" destId="{65AFD5A1-4398-874A-A913-CD1E978EE095}" srcOrd="0" destOrd="0" presId="urn:microsoft.com/office/officeart/2005/8/layout/hProcess6"/>
    <dgm:cxn modelId="{A2C77E4C-A512-144C-8D10-F78EFF7614AF}" srcId="{6431166A-38D7-BC40-9C3F-A0DBF49569B6}" destId="{BA04D417-D4BB-B747-8AF1-D424FFD4CDBA}" srcOrd="0" destOrd="0" parTransId="{8076DD09-5AEA-F54B-B5C7-99258420DAC4}" sibTransId="{C66814E5-9EE2-C943-A968-177BCF895747}"/>
    <dgm:cxn modelId="{98728756-2629-B540-93CC-26A612F95E80}" type="presOf" srcId="{14954165-6994-E74F-A23D-381B7A9F760F}" destId="{38D64469-C190-424F-A744-5F858D3D6E7A}" srcOrd="1" destOrd="1" presId="urn:microsoft.com/office/officeart/2005/8/layout/hProcess6"/>
    <dgm:cxn modelId="{E462AD57-34AD-364C-8E43-42D426124318}" srcId="{7D57AF2B-A1DE-B840-924E-8C1DE4BAD0BE}" destId="{32E0312B-39E1-A54A-A3D1-963BEAE6F5F8}" srcOrd="1" destOrd="0" parTransId="{8347A8A0-B942-5C49-A671-F36844F1E336}" sibTransId="{BB870EAA-A50F-404D-BAA1-396941671E5A}"/>
    <dgm:cxn modelId="{17A2D458-B550-6A41-81DA-F3D869D273B0}" type="presOf" srcId="{6F1A342F-271E-9A42-A463-59EF3DB10F08}" destId="{7A9C89BD-DB4E-BC4C-AD98-A33253306503}" srcOrd="0" destOrd="0" presId="urn:microsoft.com/office/officeart/2005/8/layout/hProcess6"/>
    <dgm:cxn modelId="{B2CDBA62-2DF1-C44B-91AB-DA27DD3F221A}" srcId="{E29EC35F-E327-FE44-8E71-320584E93F4B}" destId="{88F204F6-470F-A340-A881-3FCA577C3F33}" srcOrd="0" destOrd="0" parTransId="{B399511C-C766-D54C-B8EB-3A597D95FF62}" sibTransId="{1428C738-DD6E-934D-8F51-B637F3DDFE42}"/>
    <dgm:cxn modelId="{91F41B66-47F8-9344-8326-C9FE11BE6089}" type="presOf" srcId="{B557B9CF-D023-3A4E-BF0E-E9794A9AF3A2}" destId="{06091A43-BC16-9240-BB87-FF66693554BE}" srcOrd="0" destOrd="0" presId="urn:microsoft.com/office/officeart/2005/8/layout/hProcess6"/>
    <dgm:cxn modelId="{A700DB6C-0830-3F45-B112-5E5323659EC1}" srcId="{0CD1C20F-AC63-3841-9B49-432C102B6ED5}" destId="{DE81CC11-B5D3-B243-8D6B-F924A3256AB7}" srcOrd="2" destOrd="0" parTransId="{B34FC33B-35D2-9C41-8E07-1957AEA01CAE}" sibTransId="{3841B9A4-87E4-984E-AC60-A152F8C24F83}"/>
    <dgm:cxn modelId="{14250D72-4680-E54F-9AD1-80BA0BC5FA5D}" type="presOf" srcId="{E6A0CFE5-68A8-464D-9ABC-2DA690F9E9BB}" destId="{4B5E6603-8B9E-4445-A890-4468ACA3B125}" srcOrd="1" destOrd="1" presId="urn:microsoft.com/office/officeart/2005/8/layout/hProcess6"/>
    <dgm:cxn modelId="{4F7C8E77-B364-994B-BC08-B0C466224C4D}" type="presOf" srcId="{32E0312B-39E1-A54A-A3D1-963BEAE6F5F8}" destId="{F00B4565-8202-4844-89CA-19835DA6279B}" srcOrd="1" destOrd="1" presId="urn:microsoft.com/office/officeart/2005/8/layout/hProcess6"/>
    <dgm:cxn modelId="{3207627E-604C-3B4D-B77C-DF1E30786638}" type="presOf" srcId="{6431166A-38D7-BC40-9C3F-A0DBF49569B6}" destId="{E4F0E788-53B1-FD47-8175-9045B6792C7A}" srcOrd="0" destOrd="0" presId="urn:microsoft.com/office/officeart/2005/8/layout/hProcess6"/>
    <dgm:cxn modelId="{87B95580-5B5B-2C4A-A08B-130DCE70DFF3}" srcId="{0CD1C20F-AC63-3841-9B49-432C102B6ED5}" destId="{7BD5A5C6-9913-DA40-96C1-C56D2EF4A152}" srcOrd="3" destOrd="0" parTransId="{5588A46C-40BF-B447-A613-8851129E1C37}" sibTransId="{383CDB3D-20D8-CE4D-8881-6EF207471127}"/>
    <dgm:cxn modelId="{0803DE80-9E7A-554A-8EE9-F3B8E572753C}" type="presOf" srcId="{DE81CC11-B5D3-B243-8D6B-F924A3256AB7}" destId="{925FCBFF-B8F9-6744-B77D-A38957929F1F}" srcOrd="1" destOrd="2" presId="urn:microsoft.com/office/officeart/2005/8/layout/hProcess6"/>
    <dgm:cxn modelId="{E86F9786-F160-0847-A4D0-26BE84670AC6}" type="presOf" srcId="{88F204F6-470F-A340-A881-3FCA577C3F33}" destId="{44D5FFC0-07A2-BA46-BF29-970E41420915}" srcOrd="1" destOrd="0" presId="urn:microsoft.com/office/officeart/2005/8/layout/hProcess6"/>
    <dgm:cxn modelId="{4EB8218F-EDDD-5546-8976-FB29C8880B70}" type="presOf" srcId="{BA04D417-D4BB-B747-8AF1-D424FFD4CDBA}" destId="{38D64469-C190-424F-A744-5F858D3D6E7A}" srcOrd="1" destOrd="0" presId="urn:microsoft.com/office/officeart/2005/8/layout/hProcess6"/>
    <dgm:cxn modelId="{9F873E90-8A18-8C45-A3F2-75F847E8A1A7}" srcId="{6F1A342F-271E-9A42-A463-59EF3DB10F08}" destId="{E6A0CFE5-68A8-464D-9ABC-2DA690F9E9BB}" srcOrd="1" destOrd="0" parTransId="{129B782F-109C-0E4B-B91C-483F837B2765}" sibTransId="{4AB9523F-191E-7040-B4D7-E75E13441687}"/>
    <dgm:cxn modelId="{9A919E94-ED91-A04B-A337-54D926C74D3E}" srcId="{6F1A342F-271E-9A42-A463-59EF3DB10F08}" destId="{7C928413-87FA-7744-8B31-FA03707001FB}" srcOrd="0" destOrd="0" parTransId="{B385D420-D2A7-7645-8DE1-776364AAF2EB}" sibTransId="{A8CDA610-2627-8146-9764-908BA5B0ED9A}"/>
    <dgm:cxn modelId="{BB6FCA9E-F275-0842-AF2F-9119C834F6DE}" srcId="{B557B9CF-D023-3A4E-BF0E-E9794A9AF3A2}" destId="{E29EC35F-E327-FE44-8E71-320584E93F4B}" srcOrd="4" destOrd="0" parTransId="{905AB205-DDF5-2146-9522-8560ED720B6C}" sibTransId="{2A13D796-8AD0-DB41-91BF-43E015A9E22F}"/>
    <dgm:cxn modelId="{B3FE86A5-D947-134E-A445-3957FF632D3D}" type="presOf" srcId="{6F59B5B5-9FB7-194D-9B53-C0B356EE363C}" destId="{93C67A13-4365-AF47-B0D3-8D28E0E3A599}" srcOrd="0" destOrd="0" presId="urn:microsoft.com/office/officeart/2005/8/layout/hProcess6"/>
    <dgm:cxn modelId="{33389FA7-5A7D-7940-BE02-0EF0BC4A44EC}" type="presOf" srcId="{7C928413-87FA-7744-8B31-FA03707001FB}" destId="{4B5E6603-8B9E-4445-A890-4468ACA3B125}" srcOrd="1" destOrd="0" presId="urn:microsoft.com/office/officeart/2005/8/layout/hProcess6"/>
    <dgm:cxn modelId="{02E206A8-E3C0-A04A-BEB8-8C502C8E3DEA}" type="presOf" srcId="{7C928413-87FA-7744-8B31-FA03707001FB}" destId="{9E0D98F8-CF84-0B46-B186-A09389F1D04E}" srcOrd="0" destOrd="0" presId="urn:microsoft.com/office/officeart/2005/8/layout/hProcess6"/>
    <dgm:cxn modelId="{444BC3B4-C412-A441-8F6B-9090DD6FC3AD}" type="presOf" srcId="{3223D8FD-D21A-0C4A-9A7A-482764568F7E}" destId="{F00B4565-8202-4844-89CA-19835DA6279B}" srcOrd="1" destOrd="0" presId="urn:microsoft.com/office/officeart/2005/8/layout/hProcess6"/>
    <dgm:cxn modelId="{52BFCEC2-109D-5943-96AD-702791B23830}" type="presOf" srcId="{14362EE8-5641-E846-863B-FB16453C53DE}" destId="{E8752B52-A2A1-4C4F-BF54-4808030602F1}" srcOrd="0" destOrd="2" presId="urn:microsoft.com/office/officeart/2005/8/layout/hProcess6"/>
    <dgm:cxn modelId="{816B80C8-EE4C-424B-A4FB-67AB3F2FE8BA}" srcId="{6431166A-38D7-BC40-9C3F-A0DBF49569B6}" destId="{14954165-6994-E74F-A23D-381B7A9F760F}" srcOrd="1" destOrd="0" parTransId="{437EA730-2ED9-0849-8030-3EB864F76329}" sibTransId="{DABD266D-1637-5743-98B9-41F5BE9BF9E6}"/>
    <dgm:cxn modelId="{E4BA74CD-682A-4546-86CA-768FBBB5AED6}" type="presOf" srcId="{14362EE8-5641-E846-863B-FB16453C53DE}" destId="{38D64469-C190-424F-A744-5F858D3D6E7A}" srcOrd="1" destOrd="2" presId="urn:microsoft.com/office/officeart/2005/8/layout/hProcess6"/>
    <dgm:cxn modelId="{D530FCCF-7656-F643-984B-A9D5095CACD2}" type="presOf" srcId="{3223D8FD-D21A-0C4A-9A7A-482764568F7E}" destId="{5991DE92-405D-7A41-8B87-DB3318903B9E}" srcOrd="0" destOrd="0" presId="urn:microsoft.com/office/officeart/2005/8/layout/hProcess6"/>
    <dgm:cxn modelId="{E9D210D1-F047-4C42-A43C-48FF1109C3D5}" type="presOf" srcId="{7D57AF2B-A1DE-B840-924E-8C1DE4BAD0BE}" destId="{5AC545CF-5702-144F-B3DA-5441E027DCD7}" srcOrd="0" destOrd="0" presId="urn:microsoft.com/office/officeart/2005/8/layout/hProcess6"/>
    <dgm:cxn modelId="{3EF991D4-19EF-1C40-B714-8931B34F0A05}" type="presOf" srcId="{32E0312B-39E1-A54A-A3D1-963BEAE6F5F8}" destId="{5991DE92-405D-7A41-8B87-DB3318903B9E}" srcOrd="0" destOrd="1" presId="urn:microsoft.com/office/officeart/2005/8/layout/hProcess6"/>
    <dgm:cxn modelId="{E8B6E1D8-DD68-0B45-8347-A77469249871}" srcId="{B557B9CF-D023-3A4E-BF0E-E9794A9AF3A2}" destId="{6F1A342F-271E-9A42-A463-59EF3DB10F08}" srcOrd="0" destOrd="0" parTransId="{CC83A743-3AAE-424E-8C5A-A9F84E938BF0}" sibTransId="{56924DBD-318D-F143-A043-7EA32EE33994}"/>
    <dgm:cxn modelId="{D43B59EE-B033-7948-A61E-48A5B2713B8F}" type="presOf" srcId="{7BD5A5C6-9913-DA40-96C1-C56D2EF4A152}" destId="{93C67A13-4365-AF47-B0D3-8D28E0E3A599}" srcOrd="0" destOrd="3" presId="urn:microsoft.com/office/officeart/2005/8/layout/hProcess6"/>
    <dgm:cxn modelId="{605316F0-61BF-C748-9374-7187BF7A9612}" type="presOf" srcId="{14954165-6994-E74F-A23D-381B7A9F760F}" destId="{E8752B52-A2A1-4C4F-BF54-4808030602F1}" srcOrd="0" destOrd="1" presId="urn:microsoft.com/office/officeart/2005/8/layout/hProcess6"/>
    <dgm:cxn modelId="{4CB424F2-8C25-C74F-96C7-345A7BD60204}" type="presOf" srcId="{DE81CC11-B5D3-B243-8D6B-F924A3256AB7}" destId="{93C67A13-4365-AF47-B0D3-8D28E0E3A599}" srcOrd="0" destOrd="2" presId="urn:microsoft.com/office/officeart/2005/8/layout/hProcess6"/>
    <dgm:cxn modelId="{27725BF9-3A2B-D34C-9611-0C2F903C9882}" srcId="{B557B9CF-D023-3A4E-BF0E-E9794A9AF3A2}" destId="{0CD1C20F-AC63-3841-9B49-432C102B6ED5}" srcOrd="3" destOrd="0" parTransId="{731D1732-455F-E249-8880-802B9F3835DF}" sibTransId="{86EAA099-FBE7-D548-86C8-7A33530FA88C}"/>
    <dgm:cxn modelId="{E2809DDA-B32E-EA4F-96D8-C510DE0C9E5E}" type="presParOf" srcId="{06091A43-BC16-9240-BB87-FF66693554BE}" destId="{C3852A68-3CDB-9F41-861F-2DEC4DC9F528}" srcOrd="0" destOrd="0" presId="urn:microsoft.com/office/officeart/2005/8/layout/hProcess6"/>
    <dgm:cxn modelId="{F16E506F-C2A4-D847-AB4B-CBD1AFA1FA84}" type="presParOf" srcId="{C3852A68-3CDB-9F41-861F-2DEC4DC9F528}" destId="{EF7AA21C-9E3A-584C-B0EB-96680DB79763}" srcOrd="0" destOrd="0" presId="urn:microsoft.com/office/officeart/2005/8/layout/hProcess6"/>
    <dgm:cxn modelId="{1C852BE7-5358-334F-8A18-E3CC689AD858}" type="presParOf" srcId="{C3852A68-3CDB-9F41-861F-2DEC4DC9F528}" destId="{9E0D98F8-CF84-0B46-B186-A09389F1D04E}" srcOrd="1" destOrd="0" presId="urn:microsoft.com/office/officeart/2005/8/layout/hProcess6"/>
    <dgm:cxn modelId="{B0182057-0161-9D40-B6F0-FA18F94FBC7F}" type="presParOf" srcId="{C3852A68-3CDB-9F41-861F-2DEC4DC9F528}" destId="{4B5E6603-8B9E-4445-A890-4468ACA3B125}" srcOrd="2" destOrd="0" presId="urn:microsoft.com/office/officeart/2005/8/layout/hProcess6"/>
    <dgm:cxn modelId="{FA0680E7-FD38-9D42-B40B-22A132B50047}" type="presParOf" srcId="{C3852A68-3CDB-9F41-861F-2DEC4DC9F528}" destId="{7A9C89BD-DB4E-BC4C-AD98-A33253306503}" srcOrd="3" destOrd="0" presId="urn:microsoft.com/office/officeart/2005/8/layout/hProcess6"/>
    <dgm:cxn modelId="{BB9FA591-B5BD-774E-8355-6A0EB0948ADC}" type="presParOf" srcId="{06091A43-BC16-9240-BB87-FF66693554BE}" destId="{7901C38C-8B07-854A-BC94-ADC7EA0F3BF8}" srcOrd="1" destOrd="0" presId="urn:microsoft.com/office/officeart/2005/8/layout/hProcess6"/>
    <dgm:cxn modelId="{C96C8297-9CBC-A44F-A1E0-A28D9E8EAF3D}" type="presParOf" srcId="{06091A43-BC16-9240-BB87-FF66693554BE}" destId="{41E2FA8D-E90F-904B-990E-BCD577A4CBD4}" srcOrd="2" destOrd="0" presId="urn:microsoft.com/office/officeart/2005/8/layout/hProcess6"/>
    <dgm:cxn modelId="{3DD08DB9-2E4A-2B4B-865E-67E4CB48A36D}" type="presParOf" srcId="{41E2FA8D-E90F-904B-990E-BCD577A4CBD4}" destId="{C3D53A03-289A-AF44-8B56-302FECE95D3B}" srcOrd="0" destOrd="0" presId="urn:microsoft.com/office/officeart/2005/8/layout/hProcess6"/>
    <dgm:cxn modelId="{7F17CA8A-CFF0-9A4B-A479-4E375D57C65B}" type="presParOf" srcId="{41E2FA8D-E90F-904B-990E-BCD577A4CBD4}" destId="{5991DE92-405D-7A41-8B87-DB3318903B9E}" srcOrd="1" destOrd="0" presId="urn:microsoft.com/office/officeart/2005/8/layout/hProcess6"/>
    <dgm:cxn modelId="{3D0776E0-D3F1-4A40-963E-E2C9322E6AE7}" type="presParOf" srcId="{41E2FA8D-E90F-904B-990E-BCD577A4CBD4}" destId="{F00B4565-8202-4844-89CA-19835DA6279B}" srcOrd="2" destOrd="0" presId="urn:microsoft.com/office/officeart/2005/8/layout/hProcess6"/>
    <dgm:cxn modelId="{F7EFA63B-5CFC-DA49-9ADD-58C7C892B3F3}" type="presParOf" srcId="{41E2FA8D-E90F-904B-990E-BCD577A4CBD4}" destId="{5AC545CF-5702-144F-B3DA-5441E027DCD7}" srcOrd="3" destOrd="0" presId="urn:microsoft.com/office/officeart/2005/8/layout/hProcess6"/>
    <dgm:cxn modelId="{366955C8-3601-2D4F-871D-DAF4DCEE8928}" type="presParOf" srcId="{06091A43-BC16-9240-BB87-FF66693554BE}" destId="{87475F59-750E-EE48-8FC9-8F1DA7D17AC0}" srcOrd="3" destOrd="0" presId="urn:microsoft.com/office/officeart/2005/8/layout/hProcess6"/>
    <dgm:cxn modelId="{915B4D05-E20B-DB4E-BA77-EB50073C156B}" type="presParOf" srcId="{06091A43-BC16-9240-BB87-FF66693554BE}" destId="{2AB833C9-DF55-4140-8BD8-84319A15DECA}" srcOrd="4" destOrd="0" presId="urn:microsoft.com/office/officeart/2005/8/layout/hProcess6"/>
    <dgm:cxn modelId="{D6397BFD-EEDF-1A43-99A5-4757AAC5F91F}" type="presParOf" srcId="{2AB833C9-DF55-4140-8BD8-84319A15DECA}" destId="{46154A09-3A26-A14B-A200-016265D562A1}" srcOrd="0" destOrd="0" presId="urn:microsoft.com/office/officeart/2005/8/layout/hProcess6"/>
    <dgm:cxn modelId="{1A3B50CC-CCE1-3E4A-9389-A19EE55C6710}" type="presParOf" srcId="{2AB833C9-DF55-4140-8BD8-84319A15DECA}" destId="{E8752B52-A2A1-4C4F-BF54-4808030602F1}" srcOrd="1" destOrd="0" presId="urn:microsoft.com/office/officeart/2005/8/layout/hProcess6"/>
    <dgm:cxn modelId="{D2886033-72FA-2F41-9E2E-3F6B32B74EAC}" type="presParOf" srcId="{2AB833C9-DF55-4140-8BD8-84319A15DECA}" destId="{38D64469-C190-424F-A744-5F858D3D6E7A}" srcOrd="2" destOrd="0" presId="urn:microsoft.com/office/officeart/2005/8/layout/hProcess6"/>
    <dgm:cxn modelId="{E2194904-B2D5-0948-AA3B-1FA9908DF495}" type="presParOf" srcId="{2AB833C9-DF55-4140-8BD8-84319A15DECA}" destId="{E4F0E788-53B1-FD47-8175-9045B6792C7A}" srcOrd="3" destOrd="0" presId="urn:microsoft.com/office/officeart/2005/8/layout/hProcess6"/>
    <dgm:cxn modelId="{CF11C14C-FECE-944D-900B-CAB316FC03A6}" type="presParOf" srcId="{06091A43-BC16-9240-BB87-FF66693554BE}" destId="{DC4DE016-FBFC-624F-9299-2F485B349F1F}" srcOrd="5" destOrd="0" presId="urn:microsoft.com/office/officeart/2005/8/layout/hProcess6"/>
    <dgm:cxn modelId="{08ED0077-33D3-FB4E-89F0-CBD4BCCFEEB9}" type="presParOf" srcId="{06091A43-BC16-9240-BB87-FF66693554BE}" destId="{64130829-812F-3547-B2E6-274B45E92C8C}" srcOrd="6" destOrd="0" presId="urn:microsoft.com/office/officeart/2005/8/layout/hProcess6"/>
    <dgm:cxn modelId="{A77B5E1D-5712-4344-A460-B015A26F8733}" type="presParOf" srcId="{64130829-812F-3547-B2E6-274B45E92C8C}" destId="{3A425F2F-7331-804C-8A46-6375EC55DD34}" srcOrd="0" destOrd="0" presId="urn:microsoft.com/office/officeart/2005/8/layout/hProcess6"/>
    <dgm:cxn modelId="{9EF7ACB5-24FE-564F-9BB5-DB1E9B84262E}" type="presParOf" srcId="{64130829-812F-3547-B2E6-274B45E92C8C}" destId="{93C67A13-4365-AF47-B0D3-8D28E0E3A599}" srcOrd="1" destOrd="0" presId="urn:microsoft.com/office/officeart/2005/8/layout/hProcess6"/>
    <dgm:cxn modelId="{DDD8C1FA-0ACA-AC4B-9CD9-67CDB57CE008}" type="presParOf" srcId="{64130829-812F-3547-B2E6-274B45E92C8C}" destId="{925FCBFF-B8F9-6744-B77D-A38957929F1F}" srcOrd="2" destOrd="0" presId="urn:microsoft.com/office/officeart/2005/8/layout/hProcess6"/>
    <dgm:cxn modelId="{BE919479-AF30-FF47-BF3E-B58F5A199E70}" type="presParOf" srcId="{64130829-812F-3547-B2E6-274B45E92C8C}" destId="{65AFD5A1-4398-874A-A913-CD1E978EE095}" srcOrd="3" destOrd="0" presId="urn:microsoft.com/office/officeart/2005/8/layout/hProcess6"/>
    <dgm:cxn modelId="{1B74C4D3-4267-8042-A0B0-8328B890CA83}" type="presParOf" srcId="{06091A43-BC16-9240-BB87-FF66693554BE}" destId="{1802AA53-D3E6-CB4F-B377-C9A5473052FF}" srcOrd="7" destOrd="0" presId="urn:microsoft.com/office/officeart/2005/8/layout/hProcess6"/>
    <dgm:cxn modelId="{82EF7C0A-9A6F-A744-AB93-0C48A36ED12A}" type="presParOf" srcId="{06091A43-BC16-9240-BB87-FF66693554BE}" destId="{F508EAE5-7682-AD4F-B7A1-0E3750E3E8FF}" srcOrd="8" destOrd="0" presId="urn:microsoft.com/office/officeart/2005/8/layout/hProcess6"/>
    <dgm:cxn modelId="{5BE0FFCC-F9E5-E04B-B8C0-9168D80B2245}" type="presParOf" srcId="{F508EAE5-7682-AD4F-B7A1-0E3750E3E8FF}" destId="{B8BE4600-F038-E648-B01D-5E1F82D4EFAD}" srcOrd="0" destOrd="0" presId="urn:microsoft.com/office/officeart/2005/8/layout/hProcess6"/>
    <dgm:cxn modelId="{29194A15-8093-1148-92BE-023D6C2EAE5A}" type="presParOf" srcId="{F508EAE5-7682-AD4F-B7A1-0E3750E3E8FF}" destId="{4406F9AB-EDD2-1F44-AC53-E34F1B722660}" srcOrd="1" destOrd="0" presId="urn:microsoft.com/office/officeart/2005/8/layout/hProcess6"/>
    <dgm:cxn modelId="{D64039AD-6EC6-9A4B-980A-A70FEC8C6CC9}" type="presParOf" srcId="{F508EAE5-7682-AD4F-B7A1-0E3750E3E8FF}" destId="{44D5FFC0-07A2-BA46-BF29-970E41420915}" srcOrd="2" destOrd="0" presId="urn:microsoft.com/office/officeart/2005/8/layout/hProcess6"/>
    <dgm:cxn modelId="{45104984-045D-3E49-83D2-266F35647473}" type="presParOf" srcId="{F508EAE5-7682-AD4F-B7A1-0E3750E3E8FF}" destId="{165008D5-A6D0-5E4B-B248-47EEA479931C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27D9D-47F1-A142-A0B0-C1E7F3BEDFF4}">
      <dsp:nvSpPr>
        <dsp:cNvPr id="0" name=""/>
        <dsp:cNvSpPr/>
      </dsp:nvSpPr>
      <dsp:spPr>
        <a:xfrm>
          <a:off x="0" y="41696"/>
          <a:ext cx="2434331" cy="14605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Einleitung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Vorstellung der Inhalte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Musterteile</a:t>
          </a:r>
        </a:p>
      </dsp:txBody>
      <dsp:txXfrm>
        <a:off x="0" y="41696"/>
        <a:ext cx="2434331" cy="1460599"/>
      </dsp:txXfrm>
    </dsp:sp>
    <dsp:sp modelId="{00F54DFD-4050-4D44-BD40-DAF0B6C71F0C}">
      <dsp:nvSpPr>
        <dsp:cNvPr id="0" name=""/>
        <dsp:cNvSpPr/>
      </dsp:nvSpPr>
      <dsp:spPr>
        <a:xfrm>
          <a:off x="2677765" y="41696"/>
          <a:ext cx="2434331" cy="14605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Teil der Präsentation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 err="1"/>
            <a:t>sed</a:t>
          </a:r>
          <a:r>
            <a:rPr lang="de-DE" sz="1200" kern="1200" dirty="0"/>
            <a:t> </a:t>
          </a:r>
          <a:r>
            <a:rPr lang="de-DE" sz="1200" kern="1200" dirty="0" err="1"/>
            <a:t>diam</a:t>
          </a:r>
          <a:r>
            <a:rPr lang="de-DE" sz="1200" kern="1200" dirty="0"/>
            <a:t> </a:t>
          </a:r>
          <a:r>
            <a:rPr lang="de-DE" sz="1200" kern="1200" dirty="0" err="1"/>
            <a:t>nonumy</a:t>
          </a:r>
          <a:r>
            <a:rPr lang="de-DE" sz="1200" kern="1200" dirty="0"/>
            <a:t> </a:t>
          </a:r>
          <a:r>
            <a:rPr lang="de-DE" sz="1200" kern="1200" dirty="0" err="1"/>
            <a:t>eirmod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 err="1"/>
            <a:t>tempor</a:t>
          </a:r>
          <a:r>
            <a:rPr lang="de-DE" sz="1200" kern="1200" dirty="0"/>
            <a:t> </a:t>
          </a:r>
          <a:r>
            <a:rPr lang="de-DE" sz="1200" kern="1200" dirty="0" err="1"/>
            <a:t>invidunt</a:t>
          </a:r>
          <a:r>
            <a:rPr lang="de-DE" sz="1200" kern="1200" dirty="0"/>
            <a:t> </a:t>
          </a:r>
          <a:r>
            <a:rPr lang="de-DE" sz="1200" kern="1200" dirty="0" err="1"/>
            <a:t>ut</a:t>
          </a:r>
          <a:r>
            <a:rPr lang="de-DE" sz="1200" kern="1200" dirty="0"/>
            <a:t> </a:t>
          </a:r>
          <a:r>
            <a:rPr lang="de-DE" sz="1200" kern="1200" dirty="0" err="1"/>
            <a:t>labore</a:t>
          </a:r>
          <a:r>
            <a:rPr lang="de-DE" sz="1200" kern="1200" dirty="0"/>
            <a:t> et</a:t>
          </a:r>
        </a:p>
      </dsp:txBody>
      <dsp:txXfrm>
        <a:off x="2677765" y="41696"/>
        <a:ext cx="2434331" cy="1460599"/>
      </dsp:txXfrm>
    </dsp:sp>
    <dsp:sp modelId="{3392E697-EA56-064B-8ED9-5E97E2A370EB}">
      <dsp:nvSpPr>
        <dsp:cNvPr id="0" name=""/>
        <dsp:cNvSpPr/>
      </dsp:nvSpPr>
      <dsp:spPr>
        <a:xfrm>
          <a:off x="5355530" y="41696"/>
          <a:ext cx="2434331" cy="14605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Pause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12:00 – 13:00</a:t>
          </a:r>
        </a:p>
      </dsp:txBody>
      <dsp:txXfrm>
        <a:off x="5355530" y="41696"/>
        <a:ext cx="2434331" cy="1460599"/>
      </dsp:txXfrm>
    </dsp:sp>
    <dsp:sp modelId="{61B62411-3CAD-3843-A4AD-8A2567E160CA}">
      <dsp:nvSpPr>
        <dsp:cNvPr id="0" name=""/>
        <dsp:cNvSpPr/>
      </dsp:nvSpPr>
      <dsp:spPr>
        <a:xfrm>
          <a:off x="0" y="1745729"/>
          <a:ext cx="2434331" cy="14605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Weitere Präsentation mit </a:t>
          </a:r>
          <a:r>
            <a:rPr lang="de-DE" sz="1200" b="1" kern="1200" dirty="0" err="1"/>
            <a:t>DeepDive</a:t>
          </a:r>
          <a:endParaRPr lang="de-DE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At </a:t>
          </a:r>
          <a:r>
            <a:rPr lang="de-DE" sz="1200" kern="1200" dirty="0" err="1"/>
            <a:t>vero</a:t>
          </a:r>
          <a:r>
            <a:rPr lang="de-DE" sz="1200" kern="1200" dirty="0"/>
            <a:t> </a:t>
          </a:r>
          <a:r>
            <a:rPr lang="de-DE" sz="1200" kern="1200" dirty="0" err="1"/>
            <a:t>eos</a:t>
          </a:r>
          <a:r>
            <a:rPr lang="de-DE" sz="1200" kern="1200" dirty="0"/>
            <a:t> et </a:t>
          </a:r>
          <a:r>
            <a:rPr lang="de-DE" sz="1200" kern="1200" dirty="0" err="1"/>
            <a:t>accusam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et </a:t>
          </a:r>
          <a:r>
            <a:rPr lang="de-DE" sz="1200" kern="1200" dirty="0" err="1"/>
            <a:t>justo</a:t>
          </a:r>
          <a:r>
            <a:rPr lang="de-DE" sz="1200" kern="1200" dirty="0"/>
            <a:t> </a:t>
          </a:r>
          <a:r>
            <a:rPr lang="de-DE" sz="1200" kern="1200" dirty="0" err="1"/>
            <a:t>duo</a:t>
          </a:r>
          <a:r>
            <a:rPr lang="de-DE" sz="1200" kern="1200" dirty="0"/>
            <a:t> </a:t>
          </a:r>
          <a:r>
            <a:rPr lang="de-DE" sz="1200" kern="1200" dirty="0" err="1"/>
            <a:t>dolores</a:t>
          </a:r>
          <a:r>
            <a:rPr lang="de-DE" sz="1200" kern="1200" dirty="0"/>
            <a:t> et</a:t>
          </a:r>
        </a:p>
      </dsp:txBody>
      <dsp:txXfrm>
        <a:off x="0" y="1745729"/>
        <a:ext cx="2434331" cy="1460599"/>
      </dsp:txXfrm>
    </dsp:sp>
    <dsp:sp modelId="{3DDDFDA7-D934-744F-A302-A5E5E36B55A1}">
      <dsp:nvSpPr>
        <dsp:cNvPr id="0" name=""/>
        <dsp:cNvSpPr/>
      </dsp:nvSpPr>
      <dsp:spPr>
        <a:xfrm>
          <a:off x="2677765" y="1745729"/>
          <a:ext cx="2434331" cy="14605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Pause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16:00 – 16:15</a:t>
          </a:r>
        </a:p>
      </dsp:txBody>
      <dsp:txXfrm>
        <a:off x="2677765" y="1745729"/>
        <a:ext cx="2434331" cy="1460599"/>
      </dsp:txXfrm>
    </dsp:sp>
    <dsp:sp modelId="{563243AE-BBA3-0B41-BFB6-69C97D78D13E}">
      <dsp:nvSpPr>
        <dsp:cNvPr id="0" name=""/>
        <dsp:cNvSpPr/>
      </dsp:nvSpPr>
      <dsp:spPr>
        <a:xfrm>
          <a:off x="5355530" y="1745729"/>
          <a:ext cx="2434331" cy="14605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Zusammenfassung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Verabschiedung</a:t>
          </a:r>
        </a:p>
      </dsp:txBody>
      <dsp:txXfrm>
        <a:off x="5355530" y="1745729"/>
        <a:ext cx="2434331" cy="14605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27D9D-47F1-A142-A0B0-C1E7F3BEDFF4}">
      <dsp:nvSpPr>
        <dsp:cNvPr id="0" name=""/>
        <dsp:cNvSpPr/>
      </dsp:nvSpPr>
      <dsp:spPr>
        <a:xfrm>
          <a:off x="0" y="41696"/>
          <a:ext cx="2434331" cy="14605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Einleitung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Vorstellung der Inhalte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Musterteile</a:t>
          </a:r>
        </a:p>
      </dsp:txBody>
      <dsp:txXfrm>
        <a:off x="0" y="41696"/>
        <a:ext cx="2434331" cy="1460599"/>
      </dsp:txXfrm>
    </dsp:sp>
    <dsp:sp modelId="{00F54DFD-4050-4D44-BD40-DAF0B6C71F0C}">
      <dsp:nvSpPr>
        <dsp:cNvPr id="0" name=""/>
        <dsp:cNvSpPr/>
      </dsp:nvSpPr>
      <dsp:spPr>
        <a:xfrm>
          <a:off x="2677765" y="41696"/>
          <a:ext cx="2434331" cy="146059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Teil der Präsentation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 err="1"/>
            <a:t>sed</a:t>
          </a:r>
          <a:r>
            <a:rPr lang="de-DE" sz="1200" kern="1200" dirty="0"/>
            <a:t> </a:t>
          </a:r>
          <a:r>
            <a:rPr lang="de-DE" sz="1200" kern="1200" dirty="0" err="1"/>
            <a:t>diam</a:t>
          </a:r>
          <a:r>
            <a:rPr lang="de-DE" sz="1200" kern="1200" dirty="0"/>
            <a:t> </a:t>
          </a:r>
          <a:r>
            <a:rPr lang="de-DE" sz="1200" kern="1200" dirty="0" err="1"/>
            <a:t>nonumy</a:t>
          </a:r>
          <a:r>
            <a:rPr lang="de-DE" sz="1200" kern="1200" dirty="0"/>
            <a:t> </a:t>
          </a:r>
          <a:r>
            <a:rPr lang="de-DE" sz="1200" kern="1200" dirty="0" err="1"/>
            <a:t>eirmod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 err="1"/>
            <a:t>tempor</a:t>
          </a:r>
          <a:r>
            <a:rPr lang="de-DE" sz="1200" kern="1200" dirty="0"/>
            <a:t> </a:t>
          </a:r>
          <a:r>
            <a:rPr lang="de-DE" sz="1200" kern="1200" dirty="0" err="1"/>
            <a:t>invidunt</a:t>
          </a:r>
          <a:r>
            <a:rPr lang="de-DE" sz="1200" kern="1200" dirty="0"/>
            <a:t> </a:t>
          </a:r>
          <a:r>
            <a:rPr lang="de-DE" sz="1200" kern="1200" dirty="0" err="1"/>
            <a:t>ut</a:t>
          </a:r>
          <a:r>
            <a:rPr lang="de-DE" sz="1200" kern="1200" dirty="0"/>
            <a:t> </a:t>
          </a:r>
          <a:r>
            <a:rPr lang="de-DE" sz="1200" kern="1200" dirty="0" err="1"/>
            <a:t>labore</a:t>
          </a:r>
          <a:r>
            <a:rPr lang="de-DE" sz="1200" kern="1200" dirty="0"/>
            <a:t> et</a:t>
          </a:r>
        </a:p>
      </dsp:txBody>
      <dsp:txXfrm>
        <a:off x="2677765" y="41696"/>
        <a:ext cx="2434331" cy="1460599"/>
      </dsp:txXfrm>
    </dsp:sp>
    <dsp:sp modelId="{3392E697-EA56-064B-8ED9-5E97E2A370EB}">
      <dsp:nvSpPr>
        <dsp:cNvPr id="0" name=""/>
        <dsp:cNvSpPr/>
      </dsp:nvSpPr>
      <dsp:spPr>
        <a:xfrm>
          <a:off x="5355530" y="41696"/>
          <a:ext cx="2434331" cy="146059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Pause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12:00 – 13:00</a:t>
          </a:r>
        </a:p>
      </dsp:txBody>
      <dsp:txXfrm>
        <a:off x="5355530" y="41696"/>
        <a:ext cx="2434331" cy="1460599"/>
      </dsp:txXfrm>
    </dsp:sp>
    <dsp:sp modelId="{61B62411-3CAD-3843-A4AD-8A2567E160CA}">
      <dsp:nvSpPr>
        <dsp:cNvPr id="0" name=""/>
        <dsp:cNvSpPr/>
      </dsp:nvSpPr>
      <dsp:spPr>
        <a:xfrm>
          <a:off x="0" y="1745729"/>
          <a:ext cx="2434331" cy="146059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Weitere Präsentation mit </a:t>
          </a:r>
          <a:r>
            <a:rPr lang="de-DE" sz="1200" b="1" kern="1200" dirty="0" err="1"/>
            <a:t>DeepDive</a:t>
          </a:r>
          <a:endParaRPr lang="de-DE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At </a:t>
          </a:r>
          <a:r>
            <a:rPr lang="de-DE" sz="1200" kern="1200" dirty="0" err="1"/>
            <a:t>vero</a:t>
          </a:r>
          <a:r>
            <a:rPr lang="de-DE" sz="1200" kern="1200" dirty="0"/>
            <a:t> </a:t>
          </a:r>
          <a:r>
            <a:rPr lang="de-DE" sz="1200" kern="1200" dirty="0" err="1"/>
            <a:t>eos</a:t>
          </a:r>
          <a:r>
            <a:rPr lang="de-DE" sz="1200" kern="1200" dirty="0"/>
            <a:t> et </a:t>
          </a:r>
          <a:r>
            <a:rPr lang="de-DE" sz="1200" kern="1200" dirty="0" err="1"/>
            <a:t>accusam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et </a:t>
          </a:r>
          <a:r>
            <a:rPr lang="de-DE" sz="1200" kern="1200" dirty="0" err="1"/>
            <a:t>justo</a:t>
          </a:r>
          <a:r>
            <a:rPr lang="de-DE" sz="1200" kern="1200" dirty="0"/>
            <a:t> </a:t>
          </a:r>
          <a:r>
            <a:rPr lang="de-DE" sz="1200" kern="1200" dirty="0" err="1"/>
            <a:t>duo</a:t>
          </a:r>
          <a:r>
            <a:rPr lang="de-DE" sz="1200" kern="1200" dirty="0"/>
            <a:t> </a:t>
          </a:r>
          <a:r>
            <a:rPr lang="de-DE" sz="1200" kern="1200" dirty="0" err="1"/>
            <a:t>dolores</a:t>
          </a:r>
          <a:r>
            <a:rPr lang="de-DE" sz="1200" kern="1200" dirty="0"/>
            <a:t> et</a:t>
          </a:r>
        </a:p>
      </dsp:txBody>
      <dsp:txXfrm>
        <a:off x="0" y="1745729"/>
        <a:ext cx="2434331" cy="1460599"/>
      </dsp:txXfrm>
    </dsp:sp>
    <dsp:sp modelId="{3DDDFDA7-D934-744F-A302-A5E5E36B55A1}">
      <dsp:nvSpPr>
        <dsp:cNvPr id="0" name=""/>
        <dsp:cNvSpPr/>
      </dsp:nvSpPr>
      <dsp:spPr>
        <a:xfrm>
          <a:off x="2677765" y="1745729"/>
          <a:ext cx="2434331" cy="146059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Pause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16:00 – 16:15</a:t>
          </a:r>
        </a:p>
      </dsp:txBody>
      <dsp:txXfrm>
        <a:off x="2677765" y="1745729"/>
        <a:ext cx="2434331" cy="1460599"/>
      </dsp:txXfrm>
    </dsp:sp>
    <dsp:sp modelId="{563243AE-BBA3-0B41-BFB6-69C97D78D13E}">
      <dsp:nvSpPr>
        <dsp:cNvPr id="0" name=""/>
        <dsp:cNvSpPr/>
      </dsp:nvSpPr>
      <dsp:spPr>
        <a:xfrm>
          <a:off x="5355530" y="1745729"/>
          <a:ext cx="2434331" cy="146059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Zusammenfassung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Verabschiedung</a:t>
          </a:r>
        </a:p>
      </dsp:txBody>
      <dsp:txXfrm>
        <a:off x="5355530" y="1745729"/>
        <a:ext cx="2434331" cy="14605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3AE4F-34FA-4B4E-AC1F-BCBD201621AF}">
      <dsp:nvSpPr>
        <dsp:cNvPr id="0" name=""/>
        <dsp:cNvSpPr/>
      </dsp:nvSpPr>
      <dsp:spPr>
        <a:xfrm>
          <a:off x="0" y="25972"/>
          <a:ext cx="7789862" cy="4305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 err="1"/>
            <a:t>Keynote</a:t>
          </a:r>
          <a:r>
            <a:rPr lang="de-DE" sz="1200" b="1" kern="1200" dirty="0"/>
            <a:t> | Professor Dr. Maximilian Mustermann						</a:t>
          </a:r>
          <a:r>
            <a:rPr lang="de-DE" sz="1200" b="0" kern="1200" dirty="0"/>
            <a:t>09:00 – 10:30</a:t>
          </a:r>
        </a:p>
      </dsp:txBody>
      <dsp:txXfrm>
        <a:off x="21018" y="46990"/>
        <a:ext cx="7747826" cy="388524"/>
      </dsp:txXfrm>
    </dsp:sp>
    <dsp:sp modelId="{D09F2C3F-0147-9442-9AF0-3528FD36CDB1}">
      <dsp:nvSpPr>
        <dsp:cNvPr id="0" name=""/>
        <dsp:cNvSpPr/>
      </dsp:nvSpPr>
      <dsp:spPr>
        <a:xfrm>
          <a:off x="0" y="456532"/>
          <a:ext cx="7789862" cy="76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Vorstellung der Inhalte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b="0" kern="1200" dirty="0"/>
            <a:t>Teil der Präsentation</a:t>
          </a:r>
          <a:r>
            <a:rPr lang="de-DE" sz="1200" b="1" kern="1200" dirty="0"/>
            <a:t> </a:t>
          </a:r>
          <a:r>
            <a:rPr lang="de-DE" sz="1200" kern="1200" dirty="0" err="1"/>
            <a:t>sed</a:t>
          </a:r>
          <a:r>
            <a:rPr lang="de-DE" sz="1200" kern="1200" dirty="0"/>
            <a:t> </a:t>
          </a:r>
          <a:r>
            <a:rPr lang="de-DE" sz="1200" kern="1200" dirty="0" err="1"/>
            <a:t>diam</a:t>
          </a:r>
          <a:r>
            <a:rPr lang="de-DE" sz="1200" kern="1200" dirty="0"/>
            <a:t> </a:t>
          </a:r>
          <a:r>
            <a:rPr lang="de-DE" sz="1200" kern="1200" dirty="0" err="1"/>
            <a:t>nonumy</a:t>
          </a:r>
          <a:r>
            <a:rPr lang="de-DE" sz="1200" kern="1200" dirty="0"/>
            <a:t> </a:t>
          </a:r>
          <a:r>
            <a:rPr lang="de-DE" sz="1200" kern="1200" dirty="0" err="1"/>
            <a:t>eirmod</a:t>
          </a:r>
          <a:endParaRPr lang="de-DE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 err="1"/>
            <a:t>tempor</a:t>
          </a:r>
          <a:r>
            <a:rPr lang="de-DE" sz="1200" kern="1200" dirty="0"/>
            <a:t> </a:t>
          </a:r>
          <a:r>
            <a:rPr lang="de-DE" sz="1200" kern="1200" dirty="0" err="1"/>
            <a:t>invidunt</a:t>
          </a:r>
          <a:r>
            <a:rPr lang="de-DE" sz="1200" kern="1200" dirty="0"/>
            <a:t> </a:t>
          </a:r>
          <a:r>
            <a:rPr lang="de-DE" sz="1200" kern="1200" dirty="0" err="1"/>
            <a:t>ut</a:t>
          </a:r>
          <a:r>
            <a:rPr lang="de-DE" sz="1200" kern="1200" dirty="0"/>
            <a:t> </a:t>
          </a:r>
          <a:r>
            <a:rPr lang="de-DE" sz="1200" kern="1200" dirty="0" err="1"/>
            <a:t>labore</a:t>
          </a:r>
          <a:r>
            <a:rPr lang="de-DE" sz="1200" kern="1200" dirty="0"/>
            <a:t> et</a:t>
          </a:r>
        </a:p>
      </dsp:txBody>
      <dsp:txXfrm>
        <a:off x="0" y="456532"/>
        <a:ext cx="7789862" cy="761760"/>
      </dsp:txXfrm>
    </dsp:sp>
    <dsp:sp modelId="{15C14E3F-2298-5F43-8A5D-20DBFB40A556}">
      <dsp:nvSpPr>
        <dsp:cNvPr id="0" name=""/>
        <dsp:cNvSpPr/>
      </dsp:nvSpPr>
      <dsp:spPr>
        <a:xfrm>
          <a:off x="0" y="1218292"/>
          <a:ext cx="7789862" cy="4305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Pause												</a:t>
          </a:r>
          <a:r>
            <a:rPr lang="de-DE" sz="1200" kern="1200" dirty="0"/>
            <a:t>12:00 – 13:00</a:t>
          </a:r>
          <a:endParaRPr lang="de-DE" sz="1200" b="1" kern="1200" dirty="0"/>
        </a:p>
      </dsp:txBody>
      <dsp:txXfrm>
        <a:off x="21018" y="1239310"/>
        <a:ext cx="7747826" cy="388524"/>
      </dsp:txXfrm>
    </dsp:sp>
    <dsp:sp modelId="{788CD36B-AB66-0A40-A310-A397D3DFCC75}">
      <dsp:nvSpPr>
        <dsp:cNvPr id="0" name=""/>
        <dsp:cNvSpPr/>
      </dsp:nvSpPr>
      <dsp:spPr>
        <a:xfrm>
          <a:off x="0" y="1648852"/>
          <a:ext cx="7789862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b="1" kern="1200" dirty="0"/>
            <a:t>Weitere Präsentation mit </a:t>
          </a:r>
          <a:r>
            <a:rPr lang="de-DE" sz="1200" b="1" kern="1200" dirty="0" err="1"/>
            <a:t>DeepDive</a:t>
          </a:r>
          <a:endParaRPr lang="de-DE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At </a:t>
          </a:r>
          <a:r>
            <a:rPr lang="de-DE" sz="1200" kern="1200" dirty="0" err="1"/>
            <a:t>vero</a:t>
          </a:r>
          <a:r>
            <a:rPr lang="de-DE" sz="1200" kern="1200" dirty="0"/>
            <a:t> </a:t>
          </a:r>
          <a:r>
            <a:rPr lang="de-DE" sz="1200" kern="1200" dirty="0" err="1"/>
            <a:t>eos</a:t>
          </a:r>
          <a:r>
            <a:rPr lang="de-DE" sz="1200" kern="1200" dirty="0"/>
            <a:t> et </a:t>
          </a:r>
          <a:r>
            <a:rPr lang="de-DE" sz="1200" kern="1200" dirty="0" err="1"/>
            <a:t>accusam</a:t>
          </a:r>
          <a:r>
            <a:rPr lang="de-DE" sz="1200" kern="1200" dirty="0"/>
            <a:t> et </a:t>
          </a:r>
          <a:r>
            <a:rPr lang="de-DE" sz="1200" kern="1200" dirty="0" err="1"/>
            <a:t>justo</a:t>
          </a:r>
          <a:r>
            <a:rPr lang="de-DE" sz="1200" kern="1200" dirty="0"/>
            <a:t> </a:t>
          </a:r>
          <a:r>
            <a:rPr lang="de-DE" sz="1200" kern="1200" dirty="0" err="1"/>
            <a:t>duo</a:t>
          </a:r>
          <a:r>
            <a:rPr lang="de-DE" sz="1200" kern="1200" dirty="0"/>
            <a:t> </a:t>
          </a:r>
          <a:r>
            <a:rPr lang="de-DE" sz="1200" kern="1200" dirty="0" err="1"/>
            <a:t>dolores</a:t>
          </a:r>
          <a:r>
            <a:rPr lang="de-DE" sz="1200" kern="1200" dirty="0"/>
            <a:t> et</a:t>
          </a:r>
        </a:p>
      </dsp:txBody>
      <dsp:txXfrm>
        <a:off x="0" y="1648852"/>
        <a:ext cx="7789862" cy="571320"/>
      </dsp:txXfrm>
    </dsp:sp>
    <dsp:sp modelId="{F53F1F84-2E78-F04B-B542-5B018E699185}">
      <dsp:nvSpPr>
        <dsp:cNvPr id="0" name=""/>
        <dsp:cNvSpPr/>
      </dsp:nvSpPr>
      <dsp:spPr>
        <a:xfrm>
          <a:off x="0" y="2220172"/>
          <a:ext cx="7789862" cy="4305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Pause												</a:t>
          </a:r>
          <a:r>
            <a:rPr lang="de-DE" sz="1200" kern="1200" dirty="0"/>
            <a:t>16:00 – 16:15</a:t>
          </a:r>
          <a:endParaRPr lang="de-DE" sz="1200" b="1" kern="1200" dirty="0"/>
        </a:p>
      </dsp:txBody>
      <dsp:txXfrm>
        <a:off x="21018" y="2241190"/>
        <a:ext cx="7747826" cy="388524"/>
      </dsp:txXfrm>
    </dsp:sp>
    <dsp:sp modelId="{EB64E19E-E179-7540-8A35-27651BD07F57}">
      <dsp:nvSpPr>
        <dsp:cNvPr id="0" name=""/>
        <dsp:cNvSpPr/>
      </dsp:nvSpPr>
      <dsp:spPr>
        <a:xfrm>
          <a:off x="0" y="2650732"/>
          <a:ext cx="7789862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b="1" kern="1200" dirty="0"/>
            <a:t>Zusammenfassung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Verabschiedung</a:t>
          </a:r>
        </a:p>
      </dsp:txBody>
      <dsp:txXfrm>
        <a:off x="0" y="2650732"/>
        <a:ext cx="7789862" cy="571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3AE4F-34FA-4B4E-AC1F-BCBD201621AF}">
      <dsp:nvSpPr>
        <dsp:cNvPr id="0" name=""/>
        <dsp:cNvSpPr/>
      </dsp:nvSpPr>
      <dsp:spPr>
        <a:xfrm>
          <a:off x="0" y="25972"/>
          <a:ext cx="7789862" cy="4305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 err="1"/>
            <a:t>Keynote</a:t>
          </a:r>
          <a:r>
            <a:rPr lang="de-DE" sz="1200" b="1" kern="1200" dirty="0"/>
            <a:t> | Professor Dr. Maximilian Mustermann						</a:t>
          </a:r>
          <a:r>
            <a:rPr lang="de-DE" sz="1200" b="0" kern="1200" dirty="0"/>
            <a:t>09:00 – 10:30</a:t>
          </a:r>
        </a:p>
      </dsp:txBody>
      <dsp:txXfrm>
        <a:off x="21018" y="46990"/>
        <a:ext cx="7747826" cy="388524"/>
      </dsp:txXfrm>
    </dsp:sp>
    <dsp:sp modelId="{D09F2C3F-0147-9442-9AF0-3528FD36CDB1}">
      <dsp:nvSpPr>
        <dsp:cNvPr id="0" name=""/>
        <dsp:cNvSpPr/>
      </dsp:nvSpPr>
      <dsp:spPr>
        <a:xfrm>
          <a:off x="0" y="456532"/>
          <a:ext cx="7789862" cy="76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Vorstellung der Inhalte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b="0" kern="1200" dirty="0"/>
            <a:t>Teil der Präsentation</a:t>
          </a:r>
          <a:r>
            <a:rPr lang="de-DE" sz="1200" b="1" kern="1200" dirty="0"/>
            <a:t> </a:t>
          </a:r>
          <a:r>
            <a:rPr lang="de-DE" sz="1200" kern="1200" dirty="0" err="1"/>
            <a:t>sed</a:t>
          </a:r>
          <a:r>
            <a:rPr lang="de-DE" sz="1200" kern="1200" dirty="0"/>
            <a:t> </a:t>
          </a:r>
          <a:r>
            <a:rPr lang="de-DE" sz="1200" kern="1200" dirty="0" err="1"/>
            <a:t>diam</a:t>
          </a:r>
          <a:r>
            <a:rPr lang="de-DE" sz="1200" kern="1200" dirty="0"/>
            <a:t> </a:t>
          </a:r>
          <a:r>
            <a:rPr lang="de-DE" sz="1200" kern="1200" dirty="0" err="1"/>
            <a:t>nonumy</a:t>
          </a:r>
          <a:r>
            <a:rPr lang="de-DE" sz="1200" kern="1200" dirty="0"/>
            <a:t> </a:t>
          </a:r>
          <a:r>
            <a:rPr lang="de-DE" sz="1200" kern="1200" dirty="0" err="1"/>
            <a:t>eirmod</a:t>
          </a:r>
          <a:endParaRPr lang="de-DE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 err="1"/>
            <a:t>tempor</a:t>
          </a:r>
          <a:r>
            <a:rPr lang="de-DE" sz="1200" kern="1200" dirty="0"/>
            <a:t> </a:t>
          </a:r>
          <a:r>
            <a:rPr lang="de-DE" sz="1200" kern="1200" dirty="0" err="1"/>
            <a:t>invidunt</a:t>
          </a:r>
          <a:r>
            <a:rPr lang="de-DE" sz="1200" kern="1200" dirty="0"/>
            <a:t> </a:t>
          </a:r>
          <a:r>
            <a:rPr lang="de-DE" sz="1200" kern="1200" dirty="0" err="1"/>
            <a:t>ut</a:t>
          </a:r>
          <a:r>
            <a:rPr lang="de-DE" sz="1200" kern="1200" dirty="0"/>
            <a:t> </a:t>
          </a:r>
          <a:r>
            <a:rPr lang="de-DE" sz="1200" kern="1200" dirty="0" err="1"/>
            <a:t>labore</a:t>
          </a:r>
          <a:r>
            <a:rPr lang="de-DE" sz="1200" kern="1200" dirty="0"/>
            <a:t> et</a:t>
          </a:r>
        </a:p>
      </dsp:txBody>
      <dsp:txXfrm>
        <a:off x="0" y="456532"/>
        <a:ext cx="7789862" cy="761760"/>
      </dsp:txXfrm>
    </dsp:sp>
    <dsp:sp modelId="{15C14E3F-2298-5F43-8A5D-20DBFB40A556}">
      <dsp:nvSpPr>
        <dsp:cNvPr id="0" name=""/>
        <dsp:cNvSpPr/>
      </dsp:nvSpPr>
      <dsp:spPr>
        <a:xfrm>
          <a:off x="0" y="1218292"/>
          <a:ext cx="7789862" cy="43056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Pause												</a:t>
          </a:r>
          <a:r>
            <a:rPr lang="de-DE" sz="1200" kern="1200" dirty="0"/>
            <a:t>12:00 – 13:00</a:t>
          </a:r>
          <a:endParaRPr lang="de-DE" sz="1200" b="1" kern="1200" dirty="0"/>
        </a:p>
      </dsp:txBody>
      <dsp:txXfrm>
        <a:off x="21018" y="1239310"/>
        <a:ext cx="7747826" cy="388524"/>
      </dsp:txXfrm>
    </dsp:sp>
    <dsp:sp modelId="{788CD36B-AB66-0A40-A310-A397D3DFCC75}">
      <dsp:nvSpPr>
        <dsp:cNvPr id="0" name=""/>
        <dsp:cNvSpPr/>
      </dsp:nvSpPr>
      <dsp:spPr>
        <a:xfrm>
          <a:off x="0" y="1648852"/>
          <a:ext cx="7789862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b="1" kern="1200" dirty="0">
              <a:solidFill>
                <a:schemeClr val="accent3"/>
              </a:solidFill>
            </a:rPr>
            <a:t>Weitere Präsentation mit </a:t>
          </a:r>
          <a:r>
            <a:rPr lang="de-DE" sz="1200" b="1" kern="1200" dirty="0" err="1">
              <a:solidFill>
                <a:schemeClr val="accent3"/>
              </a:solidFill>
            </a:rPr>
            <a:t>DeepDive</a:t>
          </a:r>
          <a:endParaRPr lang="de-DE" sz="1200" b="1" kern="1200" dirty="0">
            <a:solidFill>
              <a:schemeClr val="accent3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>
              <a:solidFill>
                <a:schemeClr val="accent3"/>
              </a:solidFill>
            </a:rPr>
            <a:t>At </a:t>
          </a:r>
          <a:r>
            <a:rPr lang="de-DE" sz="1200" kern="1200" dirty="0" err="1">
              <a:solidFill>
                <a:schemeClr val="accent3"/>
              </a:solidFill>
            </a:rPr>
            <a:t>vero</a:t>
          </a:r>
          <a:r>
            <a:rPr lang="de-DE" sz="1200" kern="1200" dirty="0">
              <a:solidFill>
                <a:schemeClr val="accent3"/>
              </a:solidFill>
            </a:rPr>
            <a:t> </a:t>
          </a:r>
          <a:r>
            <a:rPr lang="de-DE" sz="1200" kern="1200" dirty="0" err="1">
              <a:solidFill>
                <a:schemeClr val="accent3"/>
              </a:solidFill>
            </a:rPr>
            <a:t>eos</a:t>
          </a:r>
          <a:r>
            <a:rPr lang="de-DE" sz="1200" kern="1200" dirty="0">
              <a:solidFill>
                <a:schemeClr val="accent3"/>
              </a:solidFill>
            </a:rPr>
            <a:t> et </a:t>
          </a:r>
          <a:r>
            <a:rPr lang="de-DE" sz="1200" kern="1200" dirty="0" err="1">
              <a:solidFill>
                <a:schemeClr val="accent3"/>
              </a:solidFill>
            </a:rPr>
            <a:t>accusam</a:t>
          </a:r>
          <a:r>
            <a:rPr lang="de-DE" sz="1200" kern="1200" dirty="0">
              <a:solidFill>
                <a:schemeClr val="accent3"/>
              </a:solidFill>
            </a:rPr>
            <a:t> et </a:t>
          </a:r>
          <a:r>
            <a:rPr lang="de-DE" sz="1200" kern="1200" dirty="0" err="1">
              <a:solidFill>
                <a:schemeClr val="accent3"/>
              </a:solidFill>
            </a:rPr>
            <a:t>justo</a:t>
          </a:r>
          <a:r>
            <a:rPr lang="de-DE" sz="1200" kern="1200" dirty="0">
              <a:solidFill>
                <a:schemeClr val="accent3"/>
              </a:solidFill>
            </a:rPr>
            <a:t> </a:t>
          </a:r>
          <a:r>
            <a:rPr lang="de-DE" sz="1200" kern="1200" dirty="0" err="1">
              <a:solidFill>
                <a:schemeClr val="accent3"/>
              </a:solidFill>
            </a:rPr>
            <a:t>duo</a:t>
          </a:r>
          <a:r>
            <a:rPr lang="de-DE" sz="1200" kern="1200" dirty="0">
              <a:solidFill>
                <a:schemeClr val="accent3"/>
              </a:solidFill>
            </a:rPr>
            <a:t> </a:t>
          </a:r>
          <a:r>
            <a:rPr lang="de-DE" sz="1200" kern="1200" dirty="0" err="1">
              <a:solidFill>
                <a:schemeClr val="accent3"/>
              </a:solidFill>
            </a:rPr>
            <a:t>dolores</a:t>
          </a:r>
          <a:r>
            <a:rPr lang="de-DE" sz="1200" kern="1200" dirty="0">
              <a:solidFill>
                <a:schemeClr val="accent3"/>
              </a:solidFill>
            </a:rPr>
            <a:t> et</a:t>
          </a:r>
        </a:p>
      </dsp:txBody>
      <dsp:txXfrm>
        <a:off x="0" y="1648852"/>
        <a:ext cx="7789862" cy="571320"/>
      </dsp:txXfrm>
    </dsp:sp>
    <dsp:sp modelId="{F53F1F84-2E78-F04B-B542-5B018E699185}">
      <dsp:nvSpPr>
        <dsp:cNvPr id="0" name=""/>
        <dsp:cNvSpPr/>
      </dsp:nvSpPr>
      <dsp:spPr>
        <a:xfrm>
          <a:off x="0" y="2220172"/>
          <a:ext cx="7789862" cy="43056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1080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Pause												</a:t>
          </a:r>
          <a:r>
            <a:rPr lang="de-DE" sz="1200" kern="1200" dirty="0"/>
            <a:t>16:00 – 16:15</a:t>
          </a:r>
          <a:endParaRPr lang="de-DE" sz="1200" b="1" kern="1200" dirty="0"/>
        </a:p>
      </dsp:txBody>
      <dsp:txXfrm>
        <a:off x="21018" y="2241190"/>
        <a:ext cx="7747826" cy="388524"/>
      </dsp:txXfrm>
    </dsp:sp>
    <dsp:sp modelId="{EB64E19E-E179-7540-8A35-27651BD07F57}">
      <dsp:nvSpPr>
        <dsp:cNvPr id="0" name=""/>
        <dsp:cNvSpPr/>
      </dsp:nvSpPr>
      <dsp:spPr>
        <a:xfrm>
          <a:off x="0" y="2650732"/>
          <a:ext cx="7789862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108000" rIns="108000" bIns="10800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b="1" kern="1200" dirty="0">
              <a:solidFill>
                <a:schemeClr val="accent3"/>
              </a:solidFill>
            </a:rPr>
            <a:t>Zusammenfassung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>
              <a:solidFill>
                <a:schemeClr val="accent3"/>
              </a:solidFill>
            </a:rPr>
            <a:t>Verabschiedung</a:t>
          </a:r>
        </a:p>
      </dsp:txBody>
      <dsp:txXfrm>
        <a:off x="0" y="2650732"/>
        <a:ext cx="7789862" cy="571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AD7F2-66D7-CA44-8B03-3DEB99ED9926}">
      <dsp:nvSpPr>
        <dsp:cNvPr id="0" name=""/>
        <dsp:cNvSpPr/>
      </dsp:nvSpPr>
      <dsp:spPr>
        <a:xfrm>
          <a:off x="1159704" y="269457"/>
          <a:ext cx="1403278" cy="7016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100" kern="1200" dirty="0"/>
        </a:p>
      </dsp:txBody>
      <dsp:txXfrm>
        <a:off x="1180254" y="290007"/>
        <a:ext cx="1362178" cy="660539"/>
      </dsp:txXfrm>
    </dsp:sp>
    <dsp:sp modelId="{D762B381-821D-5A4B-A8E9-E6CA948502DD}">
      <dsp:nvSpPr>
        <dsp:cNvPr id="0" name=""/>
        <dsp:cNvSpPr/>
      </dsp:nvSpPr>
      <dsp:spPr>
        <a:xfrm rot="3600000">
          <a:off x="2074950" y="1501225"/>
          <a:ext cx="731799" cy="2455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2148622" y="1550340"/>
        <a:ext cx="584455" cy="147343"/>
      </dsp:txXfrm>
    </dsp:sp>
    <dsp:sp modelId="{D8712266-0D56-CF43-8F4F-1E82A32275B2}">
      <dsp:nvSpPr>
        <dsp:cNvPr id="0" name=""/>
        <dsp:cNvSpPr/>
      </dsp:nvSpPr>
      <dsp:spPr>
        <a:xfrm>
          <a:off x="2318718" y="2276928"/>
          <a:ext cx="1403278" cy="7016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100" kern="1200" dirty="0"/>
        </a:p>
      </dsp:txBody>
      <dsp:txXfrm>
        <a:off x="2339268" y="2297478"/>
        <a:ext cx="1362178" cy="660539"/>
      </dsp:txXfrm>
    </dsp:sp>
    <dsp:sp modelId="{5F65E96B-B22B-004F-8670-90B93DCFC1F9}">
      <dsp:nvSpPr>
        <dsp:cNvPr id="0" name=""/>
        <dsp:cNvSpPr/>
      </dsp:nvSpPr>
      <dsp:spPr>
        <a:xfrm rot="10800000">
          <a:off x="1495443" y="2504961"/>
          <a:ext cx="731799" cy="2455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 rot="10800000">
        <a:off x="1569115" y="2554076"/>
        <a:ext cx="584455" cy="147343"/>
      </dsp:txXfrm>
    </dsp:sp>
    <dsp:sp modelId="{B9442CDA-4CDD-654F-822A-B5A8CAE0437F}">
      <dsp:nvSpPr>
        <dsp:cNvPr id="0" name=""/>
        <dsp:cNvSpPr/>
      </dsp:nvSpPr>
      <dsp:spPr>
        <a:xfrm>
          <a:off x="690" y="2276928"/>
          <a:ext cx="1403278" cy="7016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100" kern="1200"/>
        </a:p>
      </dsp:txBody>
      <dsp:txXfrm>
        <a:off x="21240" y="2297478"/>
        <a:ext cx="1362178" cy="660539"/>
      </dsp:txXfrm>
    </dsp:sp>
    <dsp:sp modelId="{B0697AA5-3DEB-FA40-BF6A-DDA98D4E0490}">
      <dsp:nvSpPr>
        <dsp:cNvPr id="0" name=""/>
        <dsp:cNvSpPr/>
      </dsp:nvSpPr>
      <dsp:spPr>
        <a:xfrm rot="18000000">
          <a:off x="915936" y="1501225"/>
          <a:ext cx="731799" cy="24557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989608" y="1550340"/>
        <a:ext cx="584455" cy="1473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92288-34BC-8B41-96D8-31E17C57908F}">
      <dsp:nvSpPr>
        <dsp:cNvPr id="0" name=""/>
        <dsp:cNvSpPr/>
      </dsp:nvSpPr>
      <dsp:spPr>
        <a:xfrm>
          <a:off x="0" y="1999343"/>
          <a:ext cx="3729037" cy="5629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/>
        </a:p>
      </dsp:txBody>
      <dsp:txXfrm>
        <a:off x="0" y="1999343"/>
        <a:ext cx="1118711" cy="562997"/>
      </dsp:txXfrm>
    </dsp:sp>
    <dsp:sp modelId="{DDB045AE-9B1C-4C4B-96F0-514B0D14091A}">
      <dsp:nvSpPr>
        <dsp:cNvPr id="0" name=""/>
        <dsp:cNvSpPr/>
      </dsp:nvSpPr>
      <dsp:spPr>
        <a:xfrm>
          <a:off x="0" y="1342513"/>
          <a:ext cx="3729037" cy="5629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/>
        </a:p>
      </dsp:txBody>
      <dsp:txXfrm>
        <a:off x="0" y="1342513"/>
        <a:ext cx="1118711" cy="562997"/>
      </dsp:txXfrm>
    </dsp:sp>
    <dsp:sp modelId="{6F52B312-24B7-9947-AB14-5B43E43B545A}">
      <dsp:nvSpPr>
        <dsp:cNvPr id="0" name=""/>
        <dsp:cNvSpPr/>
      </dsp:nvSpPr>
      <dsp:spPr>
        <a:xfrm>
          <a:off x="0" y="685683"/>
          <a:ext cx="3729037" cy="5629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/>
        </a:p>
      </dsp:txBody>
      <dsp:txXfrm>
        <a:off x="0" y="685683"/>
        <a:ext cx="1118711" cy="562997"/>
      </dsp:txXfrm>
    </dsp:sp>
    <dsp:sp modelId="{9F14D205-8492-4848-8F91-119BC2A1228D}">
      <dsp:nvSpPr>
        <dsp:cNvPr id="0" name=""/>
        <dsp:cNvSpPr/>
      </dsp:nvSpPr>
      <dsp:spPr>
        <a:xfrm>
          <a:off x="2263428" y="732600"/>
          <a:ext cx="703746" cy="4691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/>
        </a:p>
      </dsp:txBody>
      <dsp:txXfrm>
        <a:off x="2277169" y="746341"/>
        <a:ext cx="676264" cy="441682"/>
      </dsp:txXfrm>
    </dsp:sp>
    <dsp:sp modelId="{13223051-3D72-9048-A5E7-2E05F3EC1DF2}">
      <dsp:nvSpPr>
        <dsp:cNvPr id="0" name=""/>
        <dsp:cNvSpPr/>
      </dsp:nvSpPr>
      <dsp:spPr>
        <a:xfrm>
          <a:off x="1929148" y="1201764"/>
          <a:ext cx="686152" cy="187665"/>
        </a:xfrm>
        <a:custGeom>
          <a:avLst/>
          <a:gdLst/>
          <a:ahLst/>
          <a:cxnLst/>
          <a:rect l="0" t="0" r="0" b="0"/>
          <a:pathLst>
            <a:path>
              <a:moveTo>
                <a:pt x="686152" y="0"/>
              </a:moveTo>
              <a:lnTo>
                <a:pt x="686152" y="93832"/>
              </a:lnTo>
              <a:lnTo>
                <a:pt x="0" y="93832"/>
              </a:lnTo>
              <a:lnTo>
                <a:pt x="0" y="187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0B6EBF-1D22-234C-9072-6663CD3BF08C}">
      <dsp:nvSpPr>
        <dsp:cNvPr id="0" name=""/>
        <dsp:cNvSpPr/>
      </dsp:nvSpPr>
      <dsp:spPr>
        <a:xfrm>
          <a:off x="1577275" y="1389430"/>
          <a:ext cx="703746" cy="4691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/>
        </a:p>
      </dsp:txBody>
      <dsp:txXfrm>
        <a:off x="1591016" y="1403171"/>
        <a:ext cx="676264" cy="441682"/>
      </dsp:txXfrm>
    </dsp:sp>
    <dsp:sp modelId="{DC16260B-8DBD-2B46-B28D-75758C461646}">
      <dsp:nvSpPr>
        <dsp:cNvPr id="0" name=""/>
        <dsp:cNvSpPr/>
      </dsp:nvSpPr>
      <dsp:spPr>
        <a:xfrm>
          <a:off x="1471713" y="1858594"/>
          <a:ext cx="457435" cy="187665"/>
        </a:xfrm>
        <a:custGeom>
          <a:avLst/>
          <a:gdLst/>
          <a:ahLst/>
          <a:cxnLst/>
          <a:rect l="0" t="0" r="0" b="0"/>
          <a:pathLst>
            <a:path>
              <a:moveTo>
                <a:pt x="457435" y="0"/>
              </a:moveTo>
              <a:lnTo>
                <a:pt x="457435" y="93832"/>
              </a:lnTo>
              <a:lnTo>
                <a:pt x="0" y="93832"/>
              </a:lnTo>
              <a:lnTo>
                <a:pt x="0" y="187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57408-7F2D-9344-80E5-9F82C8A8939A}">
      <dsp:nvSpPr>
        <dsp:cNvPr id="0" name=""/>
        <dsp:cNvSpPr/>
      </dsp:nvSpPr>
      <dsp:spPr>
        <a:xfrm>
          <a:off x="1119840" y="2046260"/>
          <a:ext cx="703746" cy="4691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/>
        </a:p>
      </dsp:txBody>
      <dsp:txXfrm>
        <a:off x="1133581" y="2060001"/>
        <a:ext cx="676264" cy="441682"/>
      </dsp:txXfrm>
    </dsp:sp>
    <dsp:sp modelId="{B35D757F-A253-5948-B2B8-6367DAF72A2A}">
      <dsp:nvSpPr>
        <dsp:cNvPr id="0" name=""/>
        <dsp:cNvSpPr/>
      </dsp:nvSpPr>
      <dsp:spPr>
        <a:xfrm>
          <a:off x="1929148" y="1858594"/>
          <a:ext cx="457435" cy="187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832"/>
              </a:lnTo>
              <a:lnTo>
                <a:pt x="457435" y="93832"/>
              </a:lnTo>
              <a:lnTo>
                <a:pt x="457435" y="187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E8AF0-5C36-2647-9012-7F9C2A90B980}">
      <dsp:nvSpPr>
        <dsp:cNvPr id="0" name=""/>
        <dsp:cNvSpPr/>
      </dsp:nvSpPr>
      <dsp:spPr>
        <a:xfrm>
          <a:off x="2034710" y="2046260"/>
          <a:ext cx="703746" cy="4691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/>
        </a:p>
      </dsp:txBody>
      <dsp:txXfrm>
        <a:off x="2048451" y="2060001"/>
        <a:ext cx="676264" cy="441682"/>
      </dsp:txXfrm>
    </dsp:sp>
    <dsp:sp modelId="{EDE2B505-8AF0-4348-8A8C-CA8B86C17663}">
      <dsp:nvSpPr>
        <dsp:cNvPr id="0" name=""/>
        <dsp:cNvSpPr/>
      </dsp:nvSpPr>
      <dsp:spPr>
        <a:xfrm>
          <a:off x="2615301" y="1201764"/>
          <a:ext cx="686152" cy="187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832"/>
              </a:lnTo>
              <a:lnTo>
                <a:pt x="686152" y="93832"/>
              </a:lnTo>
              <a:lnTo>
                <a:pt x="686152" y="187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687B2-4414-7046-8CE3-257D6CA95807}">
      <dsp:nvSpPr>
        <dsp:cNvPr id="0" name=""/>
        <dsp:cNvSpPr/>
      </dsp:nvSpPr>
      <dsp:spPr>
        <a:xfrm>
          <a:off x="2949580" y="1389430"/>
          <a:ext cx="703746" cy="4691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/>
        </a:p>
      </dsp:txBody>
      <dsp:txXfrm>
        <a:off x="2963321" y="1403171"/>
        <a:ext cx="676264" cy="441682"/>
      </dsp:txXfrm>
    </dsp:sp>
    <dsp:sp modelId="{AA177E2C-5685-E34F-B5C0-2AA4594917F6}">
      <dsp:nvSpPr>
        <dsp:cNvPr id="0" name=""/>
        <dsp:cNvSpPr/>
      </dsp:nvSpPr>
      <dsp:spPr>
        <a:xfrm>
          <a:off x="3255734" y="1858594"/>
          <a:ext cx="91440" cy="1876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766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6A6FC1-C061-874F-9F3B-8BD0341E1581}">
      <dsp:nvSpPr>
        <dsp:cNvPr id="0" name=""/>
        <dsp:cNvSpPr/>
      </dsp:nvSpPr>
      <dsp:spPr>
        <a:xfrm>
          <a:off x="2949580" y="2046260"/>
          <a:ext cx="703746" cy="4691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700" kern="1200"/>
        </a:p>
      </dsp:txBody>
      <dsp:txXfrm>
        <a:off x="2963321" y="2060001"/>
        <a:ext cx="676264" cy="4416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D98F8-CF84-0B46-B186-A09389F1D04E}">
      <dsp:nvSpPr>
        <dsp:cNvPr id="0" name=""/>
        <dsp:cNvSpPr/>
      </dsp:nvSpPr>
      <dsp:spPr>
        <a:xfrm>
          <a:off x="378937" y="968349"/>
          <a:ext cx="1500157" cy="131132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Prozessschritt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Next </a:t>
          </a:r>
          <a:r>
            <a:rPr lang="de-DE" sz="800" kern="1200" dirty="0" err="1"/>
            <a:t>Steps</a:t>
          </a:r>
          <a:endParaRPr lang="de-DE" sz="800" kern="1200" dirty="0"/>
        </a:p>
      </dsp:txBody>
      <dsp:txXfrm>
        <a:off x="753977" y="1165048"/>
        <a:ext cx="731326" cy="917928"/>
      </dsp:txXfrm>
    </dsp:sp>
    <dsp:sp modelId="{7A9C89BD-DB4E-BC4C-AD98-A33253306503}">
      <dsp:nvSpPr>
        <dsp:cNvPr id="0" name=""/>
        <dsp:cNvSpPr/>
      </dsp:nvSpPr>
      <dsp:spPr>
        <a:xfrm>
          <a:off x="3898" y="1248973"/>
          <a:ext cx="750078" cy="750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2000</a:t>
          </a:r>
        </a:p>
      </dsp:txBody>
      <dsp:txXfrm>
        <a:off x="113744" y="1358819"/>
        <a:ext cx="530386" cy="530386"/>
      </dsp:txXfrm>
    </dsp:sp>
    <dsp:sp modelId="{5991DE92-405D-7A41-8B87-DB3318903B9E}">
      <dsp:nvSpPr>
        <dsp:cNvPr id="0" name=""/>
        <dsp:cNvSpPr/>
      </dsp:nvSpPr>
      <dsp:spPr>
        <a:xfrm>
          <a:off x="2347894" y="968349"/>
          <a:ext cx="1500157" cy="131132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Prozessschritt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Noch ein </a:t>
          </a:r>
          <a:r>
            <a:rPr lang="de-DE" sz="800" kern="1200" dirty="0" err="1"/>
            <a:t>Step</a:t>
          </a:r>
          <a:endParaRPr lang="de-DE" sz="800" kern="1200" dirty="0"/>
        </a:p>
      </dsp:txBody>
      <dsp:txXfrm>
        <a:off x="2722933" y="1165048"/>
        <a:ext cx="731326" cy="917928"/>
      </dsp:txXfrm>
    </dsp:sp>
    <dsp:sp modelId="{5AC545CF-5702-144F-B3DA-5441E027DCD7}">
      <dsp:nvSpPr>
        <dsp:cNvPr id="0" name=""/>
        <dsp:cNvSpPr/>
      </dsp:nvSpPr>
      <dsp:spPr>
        <a:xfrm>
          <a:off x="1972854" y="1248973"/>
          <a:ext cx="750078" cy="750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2005</a:t>
          </a:r>
        </a:p>
      </dsp:txBody>
      <dsp:txXfrm>
        <a:off x="2082700" y="1358819"/>
        <a:ext cx="530386" cy="530386"/>
      </dsp:txXfrm>
    </dsp:sp>
    <dsp:sp modelId="{E8752B52-A2A1-4C4F-BF54-4808030602F1}">
      <dsp:nvSpPr>
        <dsp:cNvPr id="0" name=""/>
        <dsp:cNvSpPr/>
      </dsp:nvSpPr>
      <dsp:spPr>
        <a:xfrm>
          <a:off x="4316850" y="968349"/>
          <a:ext cx="1500157" cy="131132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Punk 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Punkt 2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Punkt 3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Punkt 4</a:t>
          </a:r>
        </a:p>
      </dsp:txBody>
      <dsp:txXfrm>
        <a:off x="4691889" y="1165048"/>
        <a:ext cx="731326" cy="917928"/>
      </dsp:txXfrm>
    </dsp:sp>
    <dsp:sp modelId="{E4F0E788-53B1-FD47-8175-9045B6792C7A}">
      <dsp:nvSpPr>
        <dsp:cNvPr id="0" name=""/>
        <dsp:cNvSpPr/>
      </dsp:nvSpPr>
      <dsp:spPr>
        <a:xfrm>
          <a:off x="3941810" y="1248973"/>
          <a:ext cx="750078" cy="750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2007</a:t>
          </a:r>
        </a:p>
      </dsp:txBody>
      <dsp:txXfrm>
        <a:off x="4051656" y="1358819"/>
        <a:ext cx="530386" cy="530386"/>
      </dsp:txXfrm>
    </dsp:sp>
    <dsp:sp modelId="{93C67A13-4365-AF47-B0D3-8D28E0E3A599}">
      <dsp:nvSpPr>
        <dsp:cNvPr id="0" name=""/>
        <dsp:cNvSpPr/>
      </dsp:nvSpPr>
      <dsp:spPr>
        <a:xfrm>
          <a:off x="6285806" y="968349"/>
          <a:ext cx="1500157" cy="131132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 err="1"/>
            <a:t>Step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/>
            <a:t>Stepp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 err="1"/>
            <a:t>Steppp</a:t>
          </a:r>
          <a:endParaRPr lang="de-DE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800" kern="1200" dirty="0" err="1"/>
            <a:t>Stop</a:t>
          </a:r>
          <a:endParaRPr lang="de-DE" sz="800" kern="1200" dirty="0"/>
        </a:p>
      </dsp:txBody>
      <dsp:txXfrm>
        <a:off x="6660845" y="1165048"/>
        <a:ext cx="731326" cy="917928"/>
      </dsp:txXfrm>
    </dsp:sp>
    <dsp:sp modelId="{65AFD5A1-4398-874A-A913-CD1E978EE095}">
      <dsp:nvSpPr>
        <dsp:cNvPr id="0" name=""/>
        <dsp:cNvSpPr/>
      </dsp:nvSpPr>
      <dsp:spPr>
        <a:xfrm>
          <a:off x="5910766" y="1248973"/>
          <a:ext cx="750078" cy="750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2018</a:t>
          </a:r>
        </a:p>
      </dsp:txBody>
      <dsp:txXfrm>
        <a:off x="6020612" y="1358819"/>
        <a:ext cx="530386" cy="5303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D98F8-CF84-0B46-B186-A09389F1D04E}">
      <dsp:nvSpPr>
        <dsp:cNvPr id="0" name=""/>
        <dsp:cNvSpPr/>
      </dsp:nvSpPr>
      <dsp:spPr>
        <a:xfrm>
          <a:off x="302770" y="433135"/>
          <a:ext cx="1197386" cy="104666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7620" bIns="381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/>
            <a:t>Prozessschritt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/>
            <a:t>Next </a:t>
          </a:r>
          <a:r>
            <a:rPr lang="de-DE" sz="600" kern="1200" dirty="0" err="1"/>
            <a:t>Steps</a:t>
          </a:r>
          <a:endParaRPr lang="de-DE" sz="600" kern="1200" dirty="0"/>
        </a:p>
      </dsp:txBody>
      <dsp:txXfrm>
        <a:off x="602116" y="590135"/>
        <a:ext cx="583726" cy="732666"/>
      </dsp:txXfrm>
    </dsp:sp>
    <dsp:sp modelId="{7A9C89BD-DB4E-BC4C-AD98-A33253306503}">
      <dsp:nvSpPr>
        <dsp:cNvPr id="0" name=""/>
        <dsp:cNvSpPr/>
      </dsp:nvSpPr>
      <dsp:spPr>
        <a:xfrm>
          <a:off x="3423" y="657122"/>
          <a:ext cx="598693" cy="5986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2000</a:t>
          </a:r>
        </a:p>
      </dsp:txBody>
      <dsp:txXfrm>
        <a:off x="91100" y="744799"/>
        <a:ext cx="423339" cy="423339"/>
      </dsp:txXfrm>
    </dsp:sp>
    <dsp:sp modelId="{5991DE92-405D-7A41-8B87-DB3318903B9E}">
      <dsp:nvSpPr>
        <dsp:cNvPr id="0" name=""/>
        <dsp:cNvSpPr/>
      </dsp:nvSpPr>
      <dsp:spPr>
        <a:xfrm>
          <a:off x="1874340" y="433135"/>
          <a:ext cx="1197386" cy="104666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7620" bIns="381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/>
            <a:t>Prozessschritt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/>
            <a:t>Noch ein </a:t>
          </a:r>
          <a:r>
            <a:rPr lang="de-DE" sz="600" kern="1200" dirty="0" err="1"/>
            <a:t>Step</a:t>
          </a:r>
          <a:endParaRPr lang="de-DE" sz="600" kern="1200" dirty="0"/>
        </a:p>
      </dsp:txBody>
      <dsp:txXfrm>
        <a:off x="2173687" y="590135"/>
        <a:ext cx="583726" cy="732666"/>
      </dsp:txXfrm>
    </dsp:sp>
    <dsp:sp modelId="{5AC545CF-5702-144F-B3DA-5441E027DCD7}">
      <dsp:nvSpPr>
        <dsp:cNvPr id="0" name=""/>
        <dsp:cNvSpPr/>
      </dsp:nvSpPr>
      <dsp:spPr>
        <a:xfrm>
          <a:off x="1574993" y="657122"/>
          <a:ext cx="598693" cy="5986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2005</a:t>
          </a:r>
        </a:p>
      </dsp:txBody>
      <dsp:txXfrm>
        <a:off x="1662670" y="744799"/>
        <a:ext cx="423339" cy="423339"/>
      </dsp:txXfrm>
    </dsp:sp>
    <dsp:sp modelId="{E8752B52-A2A1-4C4F-BF54-4808030602F1}">
      <dsp:nvSpPr>
        <dsp:cNvPr id="0" name=""/>
        <dsp:cNvSpPr/>
      </dsp:nvSpPr>
      <dsp:spPr>
        <a:xfrm>
          <a:off x="3445910" y="433135"/>
          <a:ext cx="1197386" cy="104666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7620" bIns="381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/>
            <a:t>Punk 1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/>
            <a:t>Punkt 2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/>
            <a:t>Punkt 3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/>
            <a:t>Punkt 4</a:t>
          </a:r>
        </a:p>
      </dsp:txBody>
      <dsp:txXfrm>
        <a:off x="3745257" y="590135"/>
        <a:ext cx="583726" cy="732666"/>
      </dsp:txXfrm>
    </dsp:sp>
    <dsp:sp modelId="{E4F0E788-53B1-FD47-8175-9045B6792C7A}">
      <dsp:nvSpPr>
        <dsp:cNvPr id="0" name=""/>
        <dsp:cNvSpPr/>
      </dsp:nvSpPr>
      <dsp:spPr>
        <a:xfrm>
          <a:off x="3146564" y="657122"/>
          <a:ext cx="598693" cy="5986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2007</a:t>
          </a:r>
        </a:p>
      </dsp:txBody>
      <dsp:txXfrm>
        <a:off x="3234241" y="744799"/>
        <a:ext cx="423339" cy="423339"/>
      </dsp:txXfrm>
    </dsp:sp>
    <dsp:sp modelId="{93C67A13-4365-AF47-B0D3-8D28E0E3A599}">
      <dsp:nvSpPr>
        <dsp:cNvPr id="0" name=""/>
        <dsp:cNvSpPr/>
      </dsp:nvSpPr>
      <dsp:spPr>
        <a:xfrm>
          <a:off x="5017481" y="433135"/>
          <a:ext cx="1197386" cy="104666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7620" bIns="381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 err="1"/>
            <a:t>Step</a:t>
          </a:r>
          <a:endParaRPr lang="de-DE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/>
            <a:t>Stepp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 err="1"/>
            <a:t>Steppp</a:t>
          </a:r>
          <a:endParaRPr lang="de-DE" sz="600" kern="1200" dirty="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600" kern="1200" dirty="0" err="1"/>
            <a:t>Stop</a:t>
          </a:r>
          <a:endParaRPr lang="de-DE" sz="600" kern="1200" dirty="0"/>
        </a:p>
      </dsp:txBody>
      <dsp:txXfrm>
        <a:off x="5316828" y="590135"/>
        <a:ext cx="583726" cy="732666"/>
      </dsp:txXfrm>
    </dsp:sp>
    <dsp:sp modelId="{65AFD5A1-4398-874A-A913-CD1E978EE095}">
      <dsp:nvSpPr>
        <dsp:cNvPr id="0" name=""/>
        <dsp:cNvSpPr/>
      </dsp:nvSpPr>
      <dsp:spPr>
        <a:xfrm>
          <a:off x="4718134" y="657122"/>
          <a:ext cx="598693" cy="5986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2018</a:t>
          </a:r>
        </a:p>
      </dsp:txBody>
      <dsp:txXfrm>
        <a:off x="4805811" y="744799"/>
        <a:ext cx="423339" cy="423339"/>
      </dsp:txXfrm>
    </dsp:sp>
    <dsp:sp modelId="{4406F9AB-EDD2-1F44-AC53-E34F1B722660}">
      <dsp:nvSpPr>
        <dsp:cNvPr id="0" name=""/>
        <dsp:cNvSpPr/>
      </dsp:nvSpPr>
      <dsp:spPr>
        <a:xfrm>
          <a:off x="6589051" y="433135"/>
          <a:ext cx="1197386" cy="104666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762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00" kern="1200" dirty="0"/>
            <a:t>Zukunftsvision</a:t>
          </a:r>
        </a:p>
      </dsp:txBody>
      <dsp:txXfrm>
        <a:off x="6888398" y="590135"/>
        <a:ext cx="583726" cy="732666"/>
      </dsp:txXfrm>
    </dsp:sp>
    <dsp:sp modelId="{165008D5-A6D0-5E4B-B248-47EEA479931C}">
      <dsp:nvSpPr>
        <dsp:cNvPr id="0" name=""/>
        <dsp:cNvSpPr/>
      </dsp:nvSpPr>
      <dsp:spPr>
        <a:xfrm>
          <a:off x="6289704" y="657122"/>
          <a:ext cx="598693" cy="5986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2020</a:t>
          </a:r>
        </a:p>
      </dsp:txBody>
      <dsp:txXfrm>
        <a:off x="6377381" y="744799"/>
        <a:ext cx="423339" cy="423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0C9D1-3F82-F44A-A823-439BAF79B9FE}" type="datetimeFigureOut">
              <a:rPr lang="de-DE" smtClean="0"/>
              <a:t>10.10.19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A174A-D094-8642-B7CA-560854101E9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45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338" y="379413"/>
            <a:ext cx="7789862" cy="15208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338" y="2089150"/>
            <a:ext cx="5756275" cy="1147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1701A2B-5EAC-554A-8CCD-7A1769B906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6214" y="4074443"/>
            <a:ext cx="2712203" cy="11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037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und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A215728-551B-B84E-AFF0-22B933A5D6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42271" y="355991"/>
            <a:ext cx="3993379" cy="5253036"/>
          </a:xfrm>
          <a:prstGeom prst="rect">
            <a:avLst/>
          </a:prstGeom>
        </p:spPr>
      </p:pic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3722687" cy="3248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AB1A1C-6537-3F46-82F9-CD1BC054E6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32375" y="1546225"/>
            <a:ext cx="3746500" cy="27971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B03BEA8F-95BD-F845-B04D-57385FE67B38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11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bile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EF18440-C8DF-1047-AFD3-4EDC20446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44" y="919163"/>
            <a:ext cx="2052353" cy="384175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3" y="1323975"/>
            <a:ext cx="3729037" cy="32480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1647826"/>
            <a:ext cx="1406525" cy="2527299"/>
          </a:xfr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1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F1E40FB-B88F-2D4B-B1AF-1F4D00F36150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467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5026" y="1323975"/>
            <a:ext cx="2363788" cy="32480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9" y="1323975"/>
            <a:ext cx="2374900" cy="3248025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1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22B221-AB7D-5D43-914D-BBBADC7DCBC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8062" y="1323975"/>
            <a:ext cx="2370138" cy="32480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CC6A65E-0B0A-4C49-BDBF-19ECFEFAE076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924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e und Erläut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6"/>
            <a:ext cx="2374900" cy="1912938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BA77BA-66D9-1241-B526-C3F2361A95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5025" y="1323975"/>
            <a:ext cx="2359025" cy="1912938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36FC0D-9D10-804D-B6EA-3689130E1F7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8063" y="1323976"/>
            <a:ext cx="2370137" cy="1912938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52FEAE-5277-624D-9030-2F965CDD3B5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8338" y="3435846"/>
            <a:ext cx="2374900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83A3B9-02DC-324B-9992-F62CFECC2C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75025" y="3435845"/>
            <a:ext cx="2359025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29AE0B-ED88-174C-BB9F-BC44C2792AE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88063" y="3435846"/>
            <a:ext cx="2370137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CA1C2B8-E371-FA45-AE0B-96F85A1723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38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und Erläuter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6"/>
            <a:ext cx="7789862" cy="1912938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52FEAE-5277-624D-9030-2F965CDD3B5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8338" y="3435846"/>
            <a:ext cx="1695450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83A3B9-02DC-324B-9992-F62CFECC2C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95575" y="3435845"/>
            <a:ext cx="1701800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29AE0B-ED88-174C-BB9F-BC44C2792AE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756400" y="3435846"/>
            <a:ext cx="1701800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990F46-0151-D942-903E-E9DB1943A94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729162" y="3435845"/>
            <a:ext cx="1695451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683EB010-EC9C-C44D-9A57-D348DF8A71A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479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e und Erläut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6"/>
            <a:ext cx="2374900" cy="1912938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BA77BA-66D9-1241-B526-C3F2361A95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5025" y="1323974"/>
            <a:ext cx="5083175" cy="3248025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52FEAE-5277-624D-9030-2F965CDD3B5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8338" y="3435846"/>
            <a:ext cx="2374900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38761CD-9220-7640-A1C5-A4FC6D1A781E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61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4585F5-F399-D44D-9705-41878981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7553FC-ECEE-5F4C-9CCD-816CB517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AFC9F-7A03-114B-83EB-CAD23E2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F6284A8-C2F3-1B44-B21F-86CA9C01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BC2694D-0783-924C-976C-C913C3190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1"/>
          </a:xfrm>
          <a:prstGeom prst="rect">
            <a:avLst/>
          </a:prstGeom>
        </p:spPr>
      </p:pic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DC61C4-F7B9-5645-9E74-3705473260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94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4585F5-F399-D44D-9705-41878981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7553FC-ECEE-5F4C-9CCD-816CB517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AFC9F-7A03-114B-83EB-CAD23E2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BC2694D-0783-924C-976C-C913C3190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1"/>
          </a:xfrm>
          <a:prstGeom prst="rect">
            <a:avLst/>
          </a:prstGeom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4B7005B-1E9F-A743-BCF3-16D23C146A42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686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Komplett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06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Komplett Schwarz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51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/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3812CEA-7A24-5F43-AF57-AEB02A35D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528CCE04-84C3-6441-B9D2-7FB9A54F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57DBBE4-879B-994C-ABEF-06B09C0DDC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6214" y="4074443"/>
            <a:ext cx="2712203" cy="118389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C359AF-CC53-9245-97F8-BEE138D9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7789862" cy="286067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97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kus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F6BDF6-C001-BA4D-A3AA-BB683FE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7789862" cy="324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30242E1-91F3-E541-82DE-BF63FB143ECF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22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kus_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3" y="1323975"/>
            <a:ext cx="3729037" cy="3248024"/>
          </a:xfrm>
          <a:solidFill>
            <a:schemeClr val="tx1"/>
          </a:solidFill>
        </p:spPr>
        <p:txBody>
          <a:bodyPr lIns="108000" tIns="108000" rIns="108000" bIns="10800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3722687" cy="3248024"/>
          </a:xfrm>
          <a:solidFill>
            <a:schemeClr val="tx1"/>
          </a:solidFill>
        </p:spPr>
        <p:txBody>
          <a:bodyPr lIns="108000" tIns="108000" rIns="108000" bIns="108000"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25C1E93-680A-EF40-A21B-D9886FECF4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30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kus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3" y="1323975"/>
            <a:ext cx="3729037" cy="388938"/>
          </a:xfrm>
          <a:solidFill>
            <a:schemeClr val="bg1"/>
          </a:solidFill>
        </p:spPr>
        <p:txBody>
          <a:bodyPr lIns="0" tIns="0" rIns="0" bIns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3722687" cy="388938"/>
          </a:xfrm>
          <a:solidFill>
            <a:schemeClr val="bg1"/>
          </a:solidFill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B4DC908-4111-104A-A7B2-E1189DFB353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29163" y="1900237"/>
            <a:ext cx="3729037" cy="2671761"/>
          </a:xfrm>
          <a:solidFill>
            <a:schemeClr val="tx1"/>
          </a:solidFill>
        </p:spPr>
        <p:txBody>
          <a:bodyPr lIns="108000" tIns="108000" rIns="108000" bIns="10800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62D0BF-3D38-D34C-B2AD-021F9532FE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68338" y="1900237"/>
            <a:ext cx="3722687" cy="2671761"/>
          </a:xfrm>
          <a:solidFill>
            <a:schemeClr val="tx1"/>
          </a:solidFill>
        </p:spPr>
        <p:txBody>
          <a:bodyPr lIns="108000" tIns="108000" rIns="108000" bIns="108000"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391F7367-A4A0-8746-8D58-A1A6FE00D5B7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357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10F8E7A-B4A9-2140-8CE9-21316F1FD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3788" y="1702326"/>
            <a:ext cx="4392066" cy="19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14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338" y="379413"/>
            <a:ext cx="7789862" cy="15208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338" y="2089150"/>
            <a:ext cx="5756275" cy="1147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1701A2B-5EAC-554A-8CCD-7A1769B906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6214" y="4019409"/>
            <a:ext cx="2712202" cy="11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850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/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3812CEA-7A24-5F43-AF57-AEB02A35D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528CCE04-84C3-6441-B9D2-7FB9A54F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C359AF-CC53-9245-97F8-BEE138D9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7789862" cy="286067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0254DB-448E-1246-89C3-86B7E622D6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6214" y="4019409"/>
            <a:ext cx="2712202" cy="11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22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/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3812CEA-7A24-5F43-AF57-AEB02A35D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528CCE04-84C3-6441-B9D2-7FB9A54F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4258205"/>
            <a:ext cx="5419725" cy="574674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C359AF-CC53-9245-97F8-BEE138D9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379413"/>
            <a:ext cx="7789862" cy="380523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9D4D260-E908-144E-AF6F-CE752BD370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6214" y="4019409"/>
            <a:ext cx="2712202" cy="11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1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Bo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E9221D5-B241-7F44-87C9-7C2738C68C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1" y="1"/>
            <a:ext cx="9146163" cy="4336762"/>
          </a:xfrm>
          <a:custGeom>
            <a:avLst/>
            <a:gdLst>
              <a:gd name="connsiteX0" fmla="*/ 0 w 3825876"/>
              <a:gd name="connsiteY0" fmla="*/ 0 h 2210117"/>
              <a:gd name="connsiteX1" fmla="*/ 1912938 w 3825876"/>
              <a:gd name="connsiteY1" fmla="*/ 0 h 2210117"/>
              <a:gd name="connsiteX2" fmla="*/ 3825876 w 3825876"/>
              <a:gd name="connsiteY2" fmla="*/ 1105059 h 2210117"/>
              <a:gd name="connsiteX3" fmla="*/ 1912938 w 3825876"/>
              <a:gd name="connsiteY3" fmla="*/ 2210118 h 2210117"/>
              <a:gd name="connsiteX4" fmla="*/ 0 w 3825876"/>
              <a:gd name="connsiteY4" fmla="*/ 2210117 h 2210117"/>
              <a:gd name="connsiteX5" fmla="*/ 0 w 3825876"/>
              <a:gd name="connsiteY5" fmla="*/ 0 h 2210117"/>
              <a:gd name="connsiteX0" fmla="*/ 0 w 6386449"/>
              <a:gd name="connsiteY0" fmla="*/ 0 h 2210118"/>
              <a:gd name="connsiteX1" fmla="*/ 6142038 w 6386449"/>
              <a:gd name="connsiteY1" fmla="*/ 1280160 h 2210118"/>
              <a:gd name="connsiteX2" fmla="*/ 3825876 w 6386449"/>
              <a:gd name="connsiteY2" fmla="*/ 1105059 h 2210118"/>
              <a:gd name="connsiteX3" fmla="*/ 1912938 w 6386449"/>
              <a:gd name="connsiteY3" fmla="*/ 2210118 h 2210118"/>
              <a:gd name="connsiteX4" fmla="*/ 0 w 6386449"/>
              <a:gd name="connsiteY4" fmla="*/ 2210117 h 2210118"/>
              <a:gd name="connsiteX5" fmla="*/ 0 w 6386449"/>
              <a:gd name="connsiteY5" fmla="*/ 0 h 2210118"/>
              <a:gd name="connsiteX0" fmla="*/ 0 w 6450033"/>
              <a:gd name="connsiteY0" fmla="*/ 0 h 2662945"/>
              <a:gd name="connsiteX1" fmla="*/ 6142038 w 6450033"/>
              <a:gd name="connsiteY1" fmla="*/ 1280160 h 2662945"/>
              <a:gd name="connsiteX2" fmla="*/ 4549776 w 6450033"/>
              <a:gd name="connsiteY2" fmla="*/ 2636679 h 2662945"/>
              <a:gd name="connsiteX3" fmla="*/ 1912938 w 6450033"/>
              <a:gd name="connsiteY3" fmla="*/ 2210118 h 2662945"/>
              <a:gd name="connsiteX4" fmla="*/ 0 w 6450033"/>
              <a:gd name="connsiteY4" fmla="*/ 2210117 h 2662945"/>
              <a:gd name="connsiteX5" fmla="*/ 0 w 6450033"/>
              <a:gd name="connsiteY5" fmla="*/ 0 h 2662945"/>
              <a:gd name="connsiteX0" fmla="*/ 914082 w 7418818"/>
              <a:gd name="connsiteY0" fmla="*/ 0 h 2706236"/>
              <a:gd name="connsiteX1" fmla="*/ 7056120 w 7418818"/>
              <a:gd name="connsiteY1" fmla="*/ 1280160 h 2706236"/>
              <a:gd name="connsiteX2" fmla="*/ 5463858 w 7418818"/>
              <a:gd name="connsiteY2" fmla="*/ 2636679 h 2706236"/>
              <a:gd name="connsiteX3" fmla="*/ 0 w 7418818"/>
              <a:gd name="connsiteY3" fmla="*/ 2522538 h 2706236"/>
              <a:gd name="connsiteX4" fmla="*/ 914082 w 7418818"/>
              <a:gd name="connsiteY4" fmla="*/ 2210117 h 2706236"/>
              <a:gd name="connsiteX5" fmla="*/ 914082 w 7418818"/>
              <a:gd name="connsiteY5" fmla="*/ 0 h 2706236"/>
              <a:gd name="connsiteX0" fmla="*/ 1181100 w 7685836"/>
              <a:gd name="connsiteY0" fmla="*/ 883603 h 3589839"/>
              <a:gd name="connsiteX1" fmla="*/ 7323138 w 7685836"/>
              <a:gd name="connsiteY1" fmla="*/ 2163763 h 3589839"/>
              <a:gd name="connsiteX2" fmla="*/ 5730876 w 7685836"/>
              <a:gd name="connsiteY2" fmla="*/ 3520282 h 3589839"/>
              <a:gd name="connsiteX3" fmla="*/ 267018 w 7685836"/>
              <a:gd name="connsiteY3" fmla="*/ 3406141 h 3589839"/>
              <a:gd name="connsiteX4" fmla="*/ 0 w 7685836"/>
              <a:gd name="connsiteY4" fmla="*/ 0 h 3589839"/>
              <a:gd name="connsiteX5" fmla="*/ 1181100 w 7685836"/>
              <a:gd name="connsiteY5" fmla="*/ 883603 h 3589839"/>
              <a:gd name="connsiteX0" fmla="*/ 8770620 w 8868123"/>
              <a:gd name="connsiteY0" fmla="*/ 0 h 4093076"/>
              <a:gd name="connsiteX1" fmla="*/ 7323138 w 8868123"/>
              <a:gd name="connsiteY1" fmla="*/ 2667000 h 4093076"/>
              <a:gd name="connsiteX2" fmla="*/ 5730876 w 8868123"/>
              <a:gd name="connsiteY2" fmla="*/ 4023519 h 4093076"/>
              <a:gd name="connsiteX3" fmla="*/ 267018 w 8868123"/>
              <a:gd name="connsiteY3" fmla="*/ 3909378 h 4093076"/>
              <a:gd name="connsiteX4" fmla="*/ 0 w 8868123"/>
              <a:gd name="connsiteY4" fmla="*/ 503237 h 4093076"/>
              <a:gd name="connsiteX5" fmla="*/ 8770620 w 8868123"/>
              <a:gd name="connsiteY5" fmla="*/ 0 h 4093076"/>
              <a:gd name="connsiteX0" fmla="*/ 8770620 w 8943245"/>
              <a:gd name="connsiteY0" fmla="*/ 0 h 4105366"/>
              <a:gd name="connsiteX1" fmla="*/ 8664258 w 8943245"/>
              <a:gd name="connsiteY1" fmla="*/ 2491740 h 4105366"/>
              <a:gd name="connsiteX2" fmla="*/ 5730876 w 8943245"/>
              <a:gd name="connsiteY2" fmla="*/ 4023519 h 4105366"/>
              <a:gd name="connsiteX3" fmla="*/ 267018 w 8943245"/>
              <a:gd name="connsiteY3" fmla="*/ 3909378 h 4105366"/>
              <a:gd name="connsiteX4" fmla="*/ 0 w 8943245"/>
              <a:gd name="connsiteY4" fmla="*/ 503237 h 4105366"/>
              <a:gd name="connsiteX5" fmla="*/ 8770620 w 8943245"/>
              <a:gd name="connsiteY5" fmla="*/ 0 h 4105366"/>
              <a:gd name="connsiteX0" fmla="*/ 9151620 w 9293036"/>
              <a:gd name="connsiteY0" fmla="*/ 1950403 h 3602129"/>
              <a:gd name="connsiteX1" fmla="*/ 8664258 w 9293036"/>
              <a:gd name="connsiteY1" fmla="*/ 1988503 h 3602129"/>
              <a:gd name="connsiteX2" fmla="*/ 5730876 w 9293036"/>
              <a:gd name="connsiteY2" fmla="*/ 3520282 h 3602129"/>
              <a:gd name="connsiteX3" fmla="*/ 267018 w 9293036"/>
              <a:gd name="connsiteY3" fmla="*/ 3406141 h 3602129"/>
              <a:gd name="connsiteX4" fmla="*/ 0 w 9293036"/>
              <a:gd name="connsiteY4" fmla="*/ 0 h 3602129"/>
              <a:gd name="connsiteX5" fmla="*/ 9151620 w 9293036"/>
              <a:gd name="connsiteY5" fmla="*/ 1950403 h 3602129"/>
              <a:gd name="connsiteX0" fmla="*/ 9151620 w 9220228"/>
              <a:gd name="connsiteY0" fmla="*/ 1950403 h 3520282"/>
              <a:gd name="connsiteX1" fmla="*/ 6393498 w 9220228"/>
              <a:gd name="connsiteY1" fmla="*/ 3299143 h 3520282"/>
              <a:gd name="connsiteX2" fmla="*/ 5730876 w 9220228"/>
              <a:gd name="connsiteY2" fmla="*/ 3520282 h 3520282"/>
              <a:gd name="connsiteX3" fmla="*/ 267018 w 9220228"/>
              <a:gd name="connsiteY3" fmla="*/ 3406141 h 3520282"/>
              <a:gd name="connsiteX4" fmla="*/ 0 w 9220228"/>
              <a:gd name="connsiteY4" fmla="*/ 0 h 3520282"/>
              <a:gd name="connsiteX5" fmla="*/ 9151620 w 9220228"/>
              <a:gd name="connsiteY5" fmla="*/ 1950403 h 3520282"/>
              <a:gd name="connsiteX0" fmla="*/ 8884602 w 8953210"/>
              <a:gd name="connsiteY0" fmla="*/ 2544763 h 4114642"/>
              <a:gd name="connsiteX1" fmla="*/ 6126480 w 8953210"/>
              <a:gd name="connsiteY1" fmla="*/ 3893503 h 4114642"/>
              <a:gd name="connsiteX2" fmla="*/ 5463858 w 8953210"/>
              <a:gd name="connsiteY2" fmla="*/ 4114642 h 4114642"/>
              <a:gd name="connsiteX3" fmla="*/ 0 w 8953210"/>
              <a:gd name="connsiteY3" fmla="*/ 4000501 h 4114642"/>
              <a:gd name="connsiteX4" fmla="*/ 8762682 w 8953210"/>
              <a:gd name="connsiteY4" fmla="*/ 0 h 4114642"/>
              <a:gd name="connsiteX5" fmla="*/ 8884602 w 8953210"/>
              <a:gd name="connsiteY5" fmla="*/ 2544763 h 4114642"/>
              <a:gd name="connsiteX0" fmla="*/ 9143682 w 9212290"/>
              <a:gd name="connsiteY0" fmla="*/ 2567622 h 4379601"/>
              <a:gd name="connsiteX1" fmla="*/ 6385560 w 9212290"/>
              <a:gd name="connsiteY1" fmla="*/ 3916362 h 4379601"/>
              <a:gd name="connsiteX2" fmla="*/ 5722938 w 9212290"/>
              <a:gd name="connsiteY2" fmla="*/ 4137501 h 4379601"/>
              <a:gd name="connsiteX3" fmla="*/ 0 w 9212290"/>
              <a:gd name="connsiteY3" fmla="*/ 0 h 4379601"/>
              <a:gd name="connsiteX4" fmla="*/ 9021762 w 9212290"/>
              <a:gd name="connsiteY4" fmla="*/ 22859 h 4379601"/>
              <a:gd name="connsiteX5" fmla="*/ 9143682 w 9212290"/>
              <a:gd name="connsiteY5" fmla="*/ 2567622 h 4379601"/>
              <a:gd name="connsiteX0" fmla="*/ 9380772 w 9449380"/>
              <a:gd name="connsiteY0" fmla="*/ 2567622 h 4135626"/>
              <a:gd name="connsiteX1" fmla="*/ 6622650 w 9449380"/>
              <a:gd name="connsiteY1" fmla="*/ 3916362 h 4135626"/>
              <a:gd name="connsiteX2" fmla="*/ 237408 w 9449380"/>
              <a:gd name="connsiteY2" fmla="*/ 3817461 h 4135626"/>
              <a:gd name="connsiteX3" fmla="*/ 237090 w 9449380"/>
              <a:gd name="connsiteY3" fmla="*/ 0 h 4135626"/>
              <a:gd name="connsiteX4" fmla="*/ 9258852 w 9449380"/>
              <a:gd name="connsiteY4" fmla="*/ 22859 h 4135626"/>
              <a:gd name="connsiteX5" fmla="*/ 9380772 w 9449380"/>
              <a:gd name="connsiteY5" fmla="*/ 2567622 h 4135626"/>
              <a:gd name="connsiteX0" fmla="*/ 9319993 w 9374837"/>
              <a:gd name="connsiteY0" fmla="*/ 2567622 h 4303923"/>
              <a:gd name="connsiteX1" fmla="*/ 5449351 w 9374837"/>
              <a:gd name="connsiteY1" fmla="*/ 4251642 h 4303923"/>
              <a:gd name="connsiteX2" fmla="*/ 176629 w 9374837"/>
              <a:gd name="connsiteY2" fmla="*/ 3817461 h 4303923"/>
              <a:gd name="connsiteX3" fmla="*/ 176311 w 9374837"/>
              <a:gd name="connsiteY3" fmla="*/ 0 h 4303923"/>
              <a:gd name="connsiteX4" fmla="*/ 9198073 w 9374837"/>
              <a:gd name="connsiteY4" fmla="*/ 22859 h 4303923"/>
              <a:gd name="connsiteX5" fmla="*/ 9319993 w 9374837"/>
              <a:gd name="connsiteY5" fmla="*/ 2567622 h 4303923"/>
              <a:gd name="connsiteX0" fmla="*/ 9319993 w 9374837"/>
              <a:gd name="connsiteY0" fmla="*/ 2567622 h 4362150"/>
              <a:gd name="connsiteX1" fmla="*/ 5449351 w 9374837"/>
              <a:gd name="connsiteY1" fmla="*/ 4251642 h 4362150"/>
              <a:gd name="connsiteX2" fmla="*/ 176629 w 9374837"/>
              <a:gd name="connsiteY2" fmla="*/ 3817461 h 4362150"/>
              <a:gd name="connsiteX3" fmla="*/ 176311 w 9374837"/>
              <a:gd name="connsiteY3" fmla="*/ 0 h 4362150"/>
              <a:gd name="connsiteX4" fmla="*/ 9198073 w 9374837"/>
              <a:gd name="connsiteY4" fmla="*/ 22859 h 4362150"/>
              <a:gd name="connsiteX5" fmla="*/ 9319993 w 9374837"/>
              <a:gd name="connsiteY5" fmla="*/ 2567622 h 4362150"/>
              <a:gd name="connsiteX0" fmla="*/ 9319993 w 9392216"/>
              <a:gd name="connsiteY0" fmla="*/ 2567622 h 4362150"/>
              <a:gd name="connsiteX1" fmla="*/ 5449351 w 9392216"/>
              <a:gd name="connsiteY1" fmla="*/ 4251642 h 4362150"/>
              <a:gd name="connsiteX2" fmla="*/ 176629 w 9392216"/>
              <a:gd name="connsiteY2" fmla="*/ 3817461 h 4362150"/>
              <a:gd name="connsiteX3" fmla="*/ 176311 w 9392216"/>
              <a:gd name="connsiteY3" fmla="*/ 0 h 4362150"/>
              <a:gd name="connsiteX4" fmla="*/ 9198073 w 9392216"/>
              <a:gd name="connsiteY4" fmla="*/ 22859 h 4362150"/>
              <a:gd name="connsiteX5" fmla="*/ 9319993 w 9392216"/>
              <a:gd name="connsiteY5" fmla="*/ 2567622 h 4362150"/>
              <a:gd name="connsiteX0" fmla="*/ 9318964 w 9391187"/>
              <a:gd name="connsiteY0" fmla="*/ 2577147 h 4372136"/>
              <a:gd name="connsiteX1" fmla="*/ 5448322 w 9391187"/>
              <a:gd name="connsiteY1" fmla="*/ 4261167 h 4372136"/>
              <a:gd name="connsiteX2" fmla="*/ 175600 w 9391187"/>
              <a:gd name="connsiteY2" fmla="*/ 3826986 h 4372136"/>
              <a:gd name="connsiteX3" fmla="*/ 184807 w 9391187"/>
              <a:gd name="connsiteY3" fmla="*/ 0 h 4372136"/>
              <a:gd name="connsiteX4" fmla="*/ 9197044 w 9391187"/>
              <a:gd name="connsiteY4" fmla="*/ 32384 h 4372136"/>
              <a:gd name="connsiteX5" fmla="*/ 9318964 w 9391187"/>
              <a:gd name="connsiteY5" fmla="*/ 2577147 h 4372136"/>
              <a:gd name="connsiteX0" fmla="*/ 9531696 w 9603919"/>
              <a:gd name="connsiteY0" fmla="*/ 2577147 h 4372136"/>
              <a:gd name="connsiteX1" fmla="*/ 5661054 w 9603919"/>
              <a:gd name="connsiteY1" fmla="*/ 4261167 h 4372136"/>
              <a:gd name="connsiteX2" fmla="*/ 388332 w 9603919"/>
              <a:gd name="connsiteY2" fmla="*/ 3826986 h 4372136"/>
              <a:gd name="connsiteX3" fmla="*/ 397539 w 9603919"/>
              <a:gd name="connsiteY3" fmla="*/ 0 h 4372136"/>
              <a:gd name="connsiteX4" fmla="*/ 9409776 w 9603919"/>
              <a:gd name="connsiteY4" fmla="*/ 32384 h 4372136"/>
              <a:gd name="connsiteX5" fmla="*/ 9531696 w 9603919"/>
              <a:gd name="connsiteY5" fmla="*/ 2577147 h 4372136"/>
              <a:gd name="connsiteX0" fmla="*/ 9522290 w 9594513"/>
              <a:gd name="connsiteY0" fmla="*/ 2577147 h 4367684"/>
              <a:gd name="connsiteX1" fmla="*/ 5651648 w 9594513"/>
              <a:gd name="connsiteY1" fmla="*/ 4261167 h 4367684"/>
              <a:gd name="connsiteX2" fmla="*/ 391626 w 9594513"/>
              <a:gd name="connsiteY2" fmla="*/ 3814286 h 4367684"/>
              <a:gd name="connsiteX3" fmla="*/ 388133 w 9594513"/>
              <a:gd name="connsiteY3" fmla="*/ 0 h 4367684"/>
              <a:gd name="connsiteX4" fmla="*/ 9400370 w 9594513"/>
              <a:gd name="connsiteY4" fmla="*/ 32384 h 4367684"/>
              <a:gd name="connsiteX5" fmla="*/ 9522290 w 9594513"/>
              <a:gd name="connsiteY5" fmla="*/ 2577147 h 4367684"/>
              <a:gd name="connsiteX0" fmla="*/ 9522290 w 9594513"/>
              <a:gd name="connsiteY0" fmla="*/ 2577147 h 4367684"/>
              <a:gd name="connsiteX1" fmla="*/ 5651648 w 9594513"/>
              <a:gd name="connsiteY1" fmla="*/ 4261167 h 4367684"/>
              <a:gd name="connsiteX2" fmla="*/ 391626 w 9594513"/>
              <a:gd name="connsiteY2" fmla="*/ 3814286 h 4367684"/>
              <a:gd name="connsiteX3" fmla="*/ 388133 w 9594513"/>
              <a:gd name="connsiteY3" fmla="*/ 0 h 4367684"/>
              <a:gd name="connsiteX4" fmla="*/ 9400370 w 9594513"/>
              <a:gd name="connsiteY4" fmla="*/ 32384 h 4367684"/>
              <a:gd name="connsiteX5" fmla="*/ 9522290 w 9594513"/>
              <a:gd name="connsiteY5" fmla="*/ 2577147 h 4367684"/>
              <a:gd name="connsiteX0" fmla="*/ 9136638 w 9208861"/>
              <a:gd name="connsiteY0" fmla="*/ 2577147 h 4367684"/>
              <a:gd name="connsiteX1" fmla="*/ 5265996 w 9208861"/>
              <a:gd name="connsiteY1" fmla="*/ 4261167 h 4367684"/>
              <a:gd name="connsiteX2" fmla="*/ 5974 w 9208861"/>
              <a:gd name="connsiteY2" fmla="*/ 3814286 h 4367684"/>
              <a:gd name="connsiteX3" fmla="*/ 2481 w 9208861"/>
              <a:gd name="connsiteY3" fmla="*/ 0 h 4367684"/>
              <a:gd name="connsiteX4" fmla="*/ 9014718 w 9208861"/>
              <a:gd name="connsiteY4" fmla="*/ 32384 h 4367684"/>
              <a:gd name="connsiteX5" fmla="*/ 9136638 w 9208861"/>
              <a:gd name="connsiteY5" fmla="*/ 2577147 h 4367684"/>
              <a:gd name="connsiteX0" fmla="*/ 9136638 w 9190357"/>
              <a:gd name="connsiteY0" fmla="*/ 2577147 h 4429946"/>
              <a:gd name="connsiteX1" fmla="*/ 3805496 w 9190357"/>
              <a:gd name="connsiteY1" fmla="*/ 4350067 h 4429946"/>
              <a:gd name="connsiteX2" fmla="*/ 5974 w 9190357"/>
              <a:gd name="connsiteY2" fmla="*/ 3814286 h 4429946"/>
              <a:gd name="connsiteX3" fmla="*/ 2481 w 9190357"/>
              <a:gd name="connsiteY3" fmla="*/ 0 h 4429946"/>
              <a:gd name="connsiteX4" fmla="*/ 9014718 w 9190357"/>
              <a:gd name="connsiteY4" fmla="*/ 32384 h 4429946"/>
              <a:gd name="connsiteX5" fmla="*/ 9136638 w 9190357"/>
              <a:gd name="connsiteY5" fmla="*/ 2577147 h 4429946"/>
              <a:gd name="connsiteX0" fmla="*/ 9136638 w 9136638"/>
              <a:gd name="connsiteY0" fmla="*/ 2577147 h 4429946"/>
              <a:gd name="connsiteX1" fmla="*/ 3805496 w 9136638"/>
              <a:gd name="connsiteY1" fmla="*/ 4350067 h 4429946"/>
              <a:gd name="connsiteX2" fmla="*/ 5974 w 9136638"/>
              <a:gd name="connsiteY2" fmla="*/ 3814286 h 4429946"/>
              <a:gd name="connsiteX3" fmla="*/ 2481 w 9136638"/>
              <a:gd name="connsiteY3" fmla="*/ 0 h 4429946"/>
              <a:gd name="connsiteX4" fmla="*/ 9014718 w 9136638"/>
              <a:gd name="connsiteY4" fmla="*/ 32384 h 4429946"/>
              <a:gd name="connsiteX5" fmla="*/ 9136638 w 9136638"/>
              <a:gd name="connsiteY5" fmla="*/ 2577147 h 4429946"/>
              <a:gd name="connsiteX0" fmla="*/ 9136638 w 9136638"/>
              <a:gd name="connsiteY0" fmla="*/ 2577147 h 4370683"/>
              <a:gd name="connsiteX1" fmla="*/ 3805496 w 9136638"/>
              <a:gd name="connsiteY1" fmla="*/ 4350067 h 4370683"/>
              <a:gd name="connsiteX2" fmla="*/ 5974 w 9136638"/>
              <a:gd name="connsiteY2" fmla="*/ 3814286 h 4370683"/>
              <a:gd name="connsiteX3" fmla="*/ 2481 w 9136638"/>
              <a:gd name="connsiteY3" fmla="*/ 0 h 4370683"/>
              <a:gd name="connsiteX4" fmla="*/ 9014718 w 9136638"/>
              <a:gd name="connsiteY4" fmla="*/ 32384 h 4370683"/>
              <a:gd name="connsiteX5" fmla="*/ 9136638 w 9136638"/>
              <a:gd name="connsiteY5" fmla="*/ 2577147 h 4370683"/>
              <a:gd name="connsiteX0" fmla="*/ 9146163 w 9146163"/>
              <a:gd name="connsiteY0" fmla="*/ 2650172 h 4455216"/>
              <a:gd name="connsiteX1" fmla="*/ 3805496 w 9146163"/>
              <a:gd name="connsiteY1" fmla="*/ 4350067 h 4455216"/>
              <a:gd name="connsiteX2" fmla="*/ 5974 w 9146163"/>
              <a:gd name="connsiteY2" fmla="*/ 3814286 h 4455216"/>
              <a:gd name="connsiteX3" fmla="*/ 2481 w 9146163"/>
              <a:gd name="connsiteY3" fmla="*/ 0 h 4455216"/>
              <a:gd name="connsiteX4" fmla="*/ 9014718 w 9146163"/>
              <a:gd name="connsiteY4" fmla="*/ 32384 h 4455216"/>
              <a:gd name="connsiteX5" fmla="*/ 9146163 w 9146163"/>
              <a:gd name="connsiteY5" fmla="*/ 2650172 h 4455216"/>
              <a:gd name="connsiteX0" fmla="*/ 9146163 w 9146163"/>
              <a:gd name="connsiteY0" fmla="*/ 2655888 h 4460932"/>
              <a:gd name="connsiteX1" fmla="*/ 3805496 w 9146163"/>
              <a:gd name="connsiteY1" fmla="*/ 4355783 h 4460932"/>
              <a:gd name="connsiteX2" fmla="*/ 5974 w 9146163"/>
              <a:gd name="connsiteY2" fmla="*/ 3820002 h 4460932"/>
              <a:gd name="connsiteX3" fmla="*/ 2481 w 9146163"/>
              <a:gd name="connsiteY3" fmla="*/ 5716 h 4460932"/>
              <a:gd name="connsiteX4" fmla="*/ 9141718 w 9146163"/>
              <a:gd name="connsiteY4" fmla="*/ 0 h 4460932"/>
              <a:gd name="connsiteX5" fmla="*/ 9146163 w 9146163"/>
              <a:gd name="connsiteY5" fmla="*/ 2655888 h 4460932"/>
              <a:gd name="connsiteX0" fmla="*/ 9146163 w 9146163"/>
              <a:gd name="connsiteY0" fmla="*/ 2655888 h 4444750"/>
              <a:gd name="connsiteX1" fmla="*/ 4405916 w 9146163"/>
              <a:gd name="connsiteY1" fmla="*/ 4333749 h 4444750"/>
              <a:gd name="connsiteX2" fmla="*/ 5974 w 9146163"/>
              <a:gd name="connsiteY2" fmla="*/ 3820002 h 4444750"/>
              <a:gd name="connsiteX3" fmla="*/ 2481 w 9146163"/>
              <a:gd name="connsiteY3" fmla="*/ 5716 h 4444750"/>
              <a:gd name="connsiteX4" fmla="*/ 9141718 w 9146163"/>
              <a:gd name="connsiteY4" fmla="*/ 0 h 4444750"/>
              <a:gd name="connsiteX5" fmla="*/ 9146163 w 9146163"/>
              <a:gd name="connsiteY5" fmla="*/ 2655888 h 4444750"/>
              <a:gd name="connsiteX0" fmla="*/ 9146163 w 9146163"/>
              <a:gd name="connsiteY0" fmla="*/ 2655888 h 4366534"/>
              <a:gd name="connsiteX1" fmla="*/ 4405916 w 9146163"/>
              <a:gd name="connsiteY1" fmla="*/ 4333749 h 4366534"/>
              <a:gd name="connsiteX2" fmla="*/ 5974 w 9146163"/>
              <a:gd name="connsiteY2" fmla="*/ 3820002 h 4366534"/>
              <a:gd name="connsiteX3" fmla="*/ 2481 w 9146163"/>
              <a:gd name="connsiteY3" fmla="*/ 5716 h 4366534"/>
              <a:gd name="connsiteX4" fmla="*/ 9141718 w 9146163"/>
              <a:gd name="connsiteY4" fmla="*/ 0 h 4366534"/>
              <a:gd name="connsiteX5" fmla="*/ 9146163 w 9146163"/>
              <a:gd name="connsiteY5" fmla="*/ 2655888 h 4366534"/>
              <a:gd name="connsiteX0" fmla="*/ 9146163 w 9146163"/>
              <a:gd name="connsiteY0" fmla="*/ 2655888 h 4336762"/>
              <a:gd name="connsiteX1" fmla="*/ 4405916 w 9146163"/>
              <a:gd name="connsiteY1" fmla="*/ 4333749 h 4336762"/>
              <a:gd name="connsiteX2" fmla="*/ 5974 w 9146163"/>
              <a:gd name="connsiteY2" fmla="*/ 3820002 h 4336762"/>
              <a:gd name="connsiteX3" fmla="*/ 2481 w 9146163"/>
              <a:gd name="connsiteY3" fmla="*/ 5716 h 4336762"/>
              <a:gd name="connsiteX4" fmla="*/ 9141718 w 9146163"/>
              <a:gd name="connsiteY4" fmla="*/ 0 h 4336762"/>
              <a:gd name="connsiteX5" fmla="*/ 9146163 w 9146163"/>
              <a:gd name="connsiteY5" fmla="*/ 2655888 h 4336762"/>
              <a:gd name="connsiteX0" fmla="*/ 9146163 w 9146163"/>
              <a:gd name="connsiteY0" fmla="*/ 2655888 h 4336762"/>
              <a:gd name="connsiteX1" fmla="*/ 4405916 w 9146163"/>
              <a:gd name="connsiteY1" fmla="*/ 4333749 h 4336762"/>
              <a:gd name="connsiteX2" fmla="*/ 5974 w 9146163"/>
              <a:gd name="connsiteY2" fmla="*/ 3820002 h 4336762"/>
              <a:gd name="connsiteX3" fmla="*/ 2481 w 9146163"/>
              <a:gd name="connsiteY3" fmla="*/ 5716 h 4336762"/>
              <a:gd name="connsiteX4" fmla="*/ 9141718 w 9146163"/>
              <a:gd name="connsiteY4" fmla="*/ 0 h 4336762"/>
              <a:gd name="connsiteX5" fmla="*/ 9146163 w 9146163"/>
              <a:gd name="connsiteY5" fmla="*/ 2655888 h 4336762"/>
              <a:gd name="connsiteX0" fmla="*/ 9146163 w 9146163"/>
              <a:gd name="connsiteY0" fmla="*/ 2655888 h 4336762"/>
              <a:gd name="connsiteX1" fmla="*/ 4405916 w 9146163"/>
              <a:gd name="connsiteY1" fmla="*/ 4333749 h 4336762"/>
              <a:gd name="connsiteX2" fmla="*/ 5974 w 9146163"/>
              <a:gd name="connsiteY2" fmla="*/ 3820002 h 4336762"/>
              <a:gd name="connsiteX3" fmla="*/ 2481 w 9146163"/>
              <a:gd name="connsiteY3" fmla="*/ 5716 h 4336762"/>
              <a:gd name="connsiteX4" fmla="*/ 9141718 w 9146163"/>
              <a:gd name="connsiteY4" fmla="*/ 0 h 4336762"/>
              <a:gd name="connsiteX5" fmla="*/ 9146163 w 9146163"/>
              <a:gd name="connsiteY5" fmla="*/ 2655888 h 433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6163" h="4336762">
                <a:moveTo>
                  <a:pt x="9146163" y="2655888"/>
                </a:moveTo>
                <a:cubicBezTo>
                  <a:pt x="8277959" y="3717025"/>
                  <a:pt x="5885213" y="4315999"/>
                  <a:pt x="4405916" y="4333749"/>
                </a:cubicBezTo>
                <a:cubicBezTo>
                  <a:pt x="2926619" y="4351499"/>
                  <a:pt x="1808643" y="4304350"/>
                  <a:pt x="5974" y="3820002"/>
                </a:cubicBezTo>
                <a:cubicBezTo>
                  <a:pt x="-1328" y="3281258"/>
                  <a:pt x="-1223" y="1483308"/>
                  <a:pt x="2481" y="5716"/>
                </a:cubicBezTo>
                <a:lnTo>
                  <a:pt x="9141718" y="0"/>
                </a:lnTo>
                <a:cubicBezTo>
                  <a:pt x="9143200" y="885296"/>
                  <a:pt x="9144681" y="1770592"/>
                  <a:pt x="9146163" y="2655888"/>
                </a:cubicBez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40EEC55-32FC-7E46-A2F9-EDECDA19D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A86EB385-E5D5-CF40-BD41-ACCE49553CE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A9C682FE-E197-8E47-A964-5A91A7B5DD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26E93-C5DE-0644-95CA-38CF81ABD2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8467EF4E-6373-D74E-B122-E2D1C4BC1C4F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533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jekt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4760912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14FE0E-FC37-4248-A693-CEF1E5FF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7CBCD0-1D2F-A043-9FBB-DBCEC45E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222239-4F1D-854F-AA19-977F2140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1993968-ED96-F146-A260-C771CA2327D1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1FD8701C-FDDE-F344-86A4-86AA1CFFE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3449" y="158750"/>
            <a:ext cx="1537200" cy="7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534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338" y="1323975"/>
            <a:ext cx="7789862" cy="3248025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8B6CD80-70D2-3241-975F-ECDCC6D0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14FE0E-FC37-4248-A693-CEF1E5FF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7CBCD0-1D2F-A043-9FBB-DBCEC45E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222239-4F1D-854F-AA19-977F2140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4932409-532A-774C-A794-4078361B17BB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0195D205-ABE6-0049-9FDF-15BA3DCCA1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/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3812CEA-7A24-5F43-AF57-AEB02A35D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528CCE04-84C3-6441-B9D2-7FB9A54F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4258205"/>
            <a:ext cx="5419725" cy="574674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57DBBE4-879B-994C-ABEF-06B09C0DDC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6214" y="4074443"/>
            <a:ext cx="2712203" cy="118389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C359AF-CC53-9245-97F8-BEE138D9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379413"/>
            <a:ext cx="7789862" cy="380523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657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3" y="1323975"/>
            <a:ext cx="3729037" cy="32480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3722687" cy="3248025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E56E481-2D74-EA48-A898-BA37B1DF6DE4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E0DBE23E-60C3-6540-8F81-8A74AC9A4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508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und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78EC9C-981B-8048-8259-8C0EF3B19C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079" y="1767639"/>
            <a:ext cx="5093324" cy="2907329"/>
          </a:xfrm>
          <a:prstGeom prst="rect">
            <a:avLst/>
          </a:prstGeom>
        </p:spPr>
      </p:pic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3722687" cy="3248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AB1A1C-6537-3F46-82F9-CD1BC054E6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38750" y="2025651"/>
            <a:ext cx="3559175" cy="2216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C55A6-D232-B24E-B0D4-9DB984B03964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F95D65CF-80D2-5E47-84C8-1AA3B516AB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910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und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A215728-551B-B84E-AFF0-22B933A5D6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942271" y="355991"/>
            <a:ext cx="3993379" cy="5253036"/>
          </a:xfrm>
          <a:prstGeom prst="rect">
            <a:avLst/>
          </a:prstGeom>
        </p:spPr>
      </p:pic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3722687" cy="3248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AB1A1C-6537-3F46-82F9-CD1BC054E6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32375" y="1546225"/>
            <a:ext cx="3746500" cy="27971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B03BEA8F-95BD-F845-B04D-57385FE67B38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D1AE9AD5-F9C5-6C49-8554-E36D2845FB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465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bile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EF18440-C8DF-1047-AFD3-4EDC20446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44" y="919163"/>
            <a:ext cx="2052353" cy="384175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3" y="1323975"/>
            <a:ext cx="3729037" cy="32480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1647826"/>
            <a:ext cx="1406525" cy="2527299"/>
          </a:xfr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F1E40FB-B88F-2D4B-B1AF-1F4D00F36150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3322B85A-A00F-B545-ACB1-D1820F1DD3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733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5026" y="1323975"/>
            <a:ext cx="2363788" cy="32480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9" y="1323975"/>
            <a:ext cx="2374900" cy="3248025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22B221-AB7D-5D43-914D-BBBADC7DCBC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8062" y="1323975"/>
            <a:ext cx="2370138" cy="32480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CC6A65E-0B0A-4C49-BDBF-19ECFEFAE076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D2D68870-0D9E-3044-95AD-D10A150AC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843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e und Erläut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6"/>
            <a:ext cx="2374900" cy="1912938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BA77BA-66D9-1241-B526-C3F2361A95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5025" y="1323975"/>
            <a:ext cx="2359025" cy="1912938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36FC0D-9D10-804D-B6EA-3689130E1F7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8063" y="1323976"/>
            <a:ext cx="2370137" cy="1912938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52FEAE-5277-624D-9030-2F965CDD3B5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8338" y="3435846"/>
            <a:ext cx="2374900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83A3B9-02DC-324B-9992-F62CFECC2C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75025" y="3435845"/>
            <a:ext cx="2359025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29AE0B-ED88-174C-BB9F-BC44C2792AE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88063" y="3435846"/>
            <a:ext cx="2370137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CA1C2B8-E371-FA45-AE0B-96F85A1723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12C7B192-8FC5-6F44-908A-FDB3F803B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27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und Erläuter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6"/>
            <a:ext cx="7789862" cy="1912938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52FEAE-5277-624D-9030-2F965CDD3B5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8338" y="3435846"/>
            <a:ext cx="1695450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83A3B9-02DC-324B-9992-F62CFECC2C4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95575" y="3435845"/>
            <a:ext cx="1701800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29AE0B-ED88-174C-BB9F-BC44C2792AE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756400" y="3435846"/>
            <a:ext cx="1701800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5990F46-0151-D942-903E-E9DB1943A94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729162" y="3435845"/>
            <a:ext cx="1695451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683EB010-EC9C-C44D-9A57-D348DF8A71A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0A144018-4FEF-704C-8900-3355E518E9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33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e und Erläut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6"/>
            <a:ext cx="2374900" cy="1912938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BA77BA-66D9-1241-B526-C3F2361A95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5025" y="1323974"/>
            <a:ext cx="5083175" cy="3248025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52FEAE-5277-624D-9030-2F965CDD3B5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8338" y="3435846"/>
            <a:ext cx="2374900" cy="1136154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38761CD-9220-7640-A1C5-A4FC6D1A781E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5336B87B-DB91-2040-A8F1-1B98EF497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362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4585F5-F399-D44D-9705-41878981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7553FC-ECEE-5F4C-9CCD-816CB517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AFC9F-7A03-114B-83EB-CAD23E2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F6284A8-C2F3-1B44-B21F-86CA9C01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DC61C4-F7B9-5645-9E74-3705473260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30B793B8-B9FB-5447-9348-5D52DC31A5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337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4585F5-F399-D44D-9705-41878981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7553FC-ECEE-5F4C-9CCD-816CB517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AFC9F-7A03-114B-83EB-CAD23E2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4B7005B-1E9F-A743-BCF3-16D23C146A42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E7523768-45CD-D044-937B-85A70BD69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1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mit Bogen_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40EEC55-32FC-7E46-A2F9-EDECDA19D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A86EB385-E5D5-CF40-BD41-ACCE49553CE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A9C682FE-E197-8E47-A964-5A91A7B5DD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26E93-C5DE-0644-95CA-38CF81ABD2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8467EF4E-6373-D74E-B122-E2D1C4BC1C4F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2EDA993A-07E3-1149-968C-43EDE7AA3B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160" y="-1936"/>
            <a:ext cx="9148432" cy="3765262"/>
          </a:xfrm>
          <a:custGeom>
            <a:avLst/>
            <a:gdLst>
              <a:gd name="connsiteX0" fmla="*/ 0 w 3825876"/>
              <a:gd name="connsiteY0" fmla="*/ 0 h 2210117"/>
              <a:gd name="connsiteX1" fmla="*/ 1912938 w 3825876"/>
              <a:gd name="connsiteY1" fmla="*/ 0 h 2210117"/>
              <a:gd name="connsiteX2" fmla="*/ 3825876 w 3825876"/>
              <a:gd name="connsiteY2" fmla="*/ 1105059 h 2210117"/>
              <a:gd name="connsiteX3" fmla="*/ 1912938 w 3825876"/>
              <a:gd name="connsiteY3" fmla="*/ 2210118 h 2210117"/>
              <a:gd name="connsiteX4" fmla="*/ 0 w 3825876"/>
              <a:gd name="connsiteY4" fmla="*/ 2210117 h 2210117"/>
              <a:gd name="connsiteX5" fmla="*/ 0 w 3825876"/>
              <a:gd name="connsiteY5" fmla="*/ 0 h 2210117"/>
              <a:gd name="connsiteX0" fmla="*/ 0 w 6386449"/>
              <a:gd name="connsiteY0" fmla="*/ 0 h 2210118"/>
              <a:gd name="connsiteX1" fmla="*/ 6142038 w 6386449"/>
              <a:gd name="connsiteY1" fmla="*/ 1280160 h 2210118"/>
              <a:gd name="connsiteX2" fmla="*/ 3825876 w 6386449"/>
              <a:gd name="connsiteY2" fmla="*/ 1105059 h 2210118"/>
              <a:gd name="connsiteX3" fmla="*/ 1912938 w 6386449"/>
              <a:gd name="connsiteY3" fmla="*/ 2210118 h 2210118"/>
              <a:gd name="connsiteX4" fmla="*/ 0 w 6386449"/>
              <a:gd name="connsiteY4" fmla="*/ 2210117 h 2210118"/>
              <a:gd name="connsiteX5" fmla="*/ 0 w 6386449"/>
              <a:gd name="connsiteY5" fmla="*/ 0 h 2210118"/>
              <a:gd name="connsiteX0" fmla="*/ 0 w 6450033"/>
              <a:gd name="connsiteY0" fmla="*/ 0 h 2662945"/>
              <a:gd name="connsiteX1" fmla="*/ 6142038 w 6450033"/>
              <a:gd name="connsiteY1" fmla="*/ 1280160 h 2662945"/>
              <a:gd name="connsiteX2" fmla="*/ 4549776 w 6450033"/>
              <a:gd name="connsiteY2" fmla="*/ 2636679 h 2662945"/>
              <a:gd name="connsiteX3" fmla="*/ 1912938 w 6450033"/>
              <a:gd name="connsiteY3" fmla="*/ 2210118 h 2662945"/>
              <a:gd name="connsiteX4" fmla="*/ 0 w 6450033"/>
              <a:gd name="connsiteY4" fmla="*/ 2210117 h 2662945"/>
              <a:gd name="connsiteX5" fmla="*/ 0 w 6450033"/>
              <a:gd name="connsiteY5" fmla="*/ 0 h 2662945"/>
              <a:gd name="connsiteX0" fmla="*/ 914082 w 7418818"/>
              <a:gd name="connsiteY0" fmla="*/ 0 h 2706236"/>
              <a:gd name="connsiteX1" fmla="*/ 7056120 w 7418818"/>
              <a:gd name="connsiteY1" fmla="*/ 1280160 h 2706236"/>
              <a:gd name="connsiteX2" fmla="*/ 5463858 w 7418818"/>
              <a:gd name="connsiteY2" fmla="*/ 2636679 h 2706236"/>
              <a:gd name="connsiteX3" fmla="*/ 0 w 7418818"/>
              <a:gd name="connsiteY3" fmla="*/ 2522538 h 2706236"/>
              <a:gd name="connsiteX4" fmla="*/ 914082 w 7418818"/>
              <a:gd name="connsiteY4" fmla="*/ 2210117 h 2706236"/>
              <a:gd name="connsiteX5" fmla="*/ 914082 w 7418818"/>
              <a:gd name="connsiteY5" fmla="*/ 0 h 2706236"/>
              <a:gd name="connsiteX0" fmla="*/ 1181100 w 7685836"/>
              <a:gd name="connsiteY0" fmla="*/ 883603 h 3589839"/>
              <a:gd name="connsiteX1" fmla="*/ 7323138 w 7685836"/>
              <a:gd name="connsiteY1" fmla="*/ 2163763 h 3589839"/>
              <a:gd name="connsiteX2" fmla="*/ 5730876 w 7685836"/>
              <a:gd name="connsiteY2" fmla="*/ 3520282 h 3589839"/>
              <a:gd name="connsiteX3" fmla="*/ 267018 w 7685836"/>
              <a:gd name="connsiteY3" fmla="*/ 3406141 h 3589839"/>
              <a:gd name="connsiteX4" fmla="*/ 0 w 7685836"/>
              <a:gd name="connsiteY4" fmla="*/ 0 h 3589839"/>
              <a:gd name="connsiteX5" fmla="*/ 1181100 w 7685836"/>
              <a:gd name="connsiteY5" fmla="*/ 883603 h 3589839"/>
              <a:gd name="connsiteX0" fmla="*/ 8770620 w 8868123"/>
              <a:gd name="connsiteY0" fmla="*/ 0 h 4093076"/>
              <a:gd name="connsiteX1" fmla="*/ 7323138 w 8868123"/>
              <a:gd name="connsiteY1" fmla="*/ 2667000 h 4093076"/>
              <a:gd name="connsiteX2" fmla="*/ 5730876 w 8868123"/>
              <a:gd name="connsiteY2" fmla="*/ 4023519 h 4093076"/>
              <a:gd name="connsiteX3" fmla="*/ 267018 w 8868123"/>
              <a:gd name="connsiteY3" fmla="*/ 3909378 h 4093076"/>
              <a:gd name="connsiteX4" fmla="*/ 0 w 8868123"/>
              <a:gd name="connsiteY4" fmla="*/ 503237 h 4093076"/>
              <a:gd name="connsiteX5" fmla="*/ 8770620 w 8868123"/>
              <a:gd name="connsiteY5" fmla="*/ 0 h 4093076"/>
              <a:gd name="connsiteX0" fmla="*/ 8770620 w 8943245"/>
              <a:gd name="connsiteY0" fmla="*/ 0 h 4105366"/>
              <a:gd name="connsiteX1" fmla="*/ 8664258 w 8943245"/>
              <a:gd name="connsiteY1" fmla="*/ 2491740 h 4105366"/>
              <a:gd name="connsiteX2" fmla="*/ 5730876 w 8943245"/>
              <a:gd name="connsiteY2" fmla="*/ 4023519 h 4105366"/>
              <a:gd name="connsiteX3" fmla="*/ 267018 w 8943245"/>
              <a:gd name="connsiteY3" fmla="*/ 3909378 h 4105366"/>
              <a:gd name="connsiteX4" fmla="*/ 0 w 8943245"/>
              <a:gd name="connsiteY4" fmla="*/ 503237 h 4105366"/>
              <a:gd name="connsiteX5" fmla="*/ 8770620 w 8943245"/>
              <a:gd name="connsiteY5" fmla="*/ 0 h 4105366"/>
              <a:gd name="connsiteX0" fmla="*/ 9151620 w 9293036"/>
              <a:gd name="connsiteY0" fmla="*/ 1950403 h 3602129"/>
              <a:gd name="connsiteX1" fmla="*/ 8664258 w 9293036"/>
              <a:gd name="connsiteY1" fmla="*/ 1988503 h 3602129"/>
              <a:gd name="connsiteX2" fmla="*/ 5730876 w 9293036"/>
              <a:gd name="connsiteY2" fmla="*/ 3520282 h 3602129"/>
              <a:gd name="connsiteX3" fmla="*/ 267018 w 9293036"/>
              <a:gd name="connsiteY3" fmla="*/ 3406141 h 3602129"/>
              <a:gd name="connsiteX4" fmla="*/ 0 w 9293036"/>
              <a:gd name="connsiteY4" fmla="*/ 0 h 3602129"/>
              <a:gd name="connsiteX5" fmla="*/ 9151620 w 9293036"/>
              <a:gd name="connsiteY5" fmla="*/ 1950403 h 3602129"/>
              <a:gd name="connsiteX0" fmla="*/ 9151620 w 9220228"/>
              <a:gd name="connsiteY0" fmla="*/ 1950403 h 3520282"/>
              <a:gd name="connsiteX1" fmla="*/ 6393498 w 9220228"/>
              <a:gd name="connsiteY1" fmla="*/ 3299143 h 3520282"/>
              <a:gd name="connsiteX2" fmla="*/ 5730876 w 9220228"/>
              <a:gd name="connsiteY2" fmla="*/ 3520282 h 3520282"/>
              <a:gd name="connsiteX3" fmla="*/ 267018 w 9220228"/>
              <a:gd name="connsiteY3" fmla="*/ 3406141 h 3520282"/>
              <a:gd name="connsiteX4" fmla="*/ 0 w 9220228"/>
              <a:gd name="connsiteY4" fmla="*/ 0 h 3520282"/>
              <a:gd name="connsiteX5" fmla="*/ 9151620 w 9220228"/>
              <a:gd name="connsiteY5" fmla="*/ 1950403 h 3520282"/>
              <a:gd name="connsiteX0" fmla="*/ 8884602 w 8953210"/>
              <a:gd name="connsiteY0" fmla="*/ 2544763 h 4114642"/>
              <a:gd name="connsiteX1" fmla="*/ 6126480 w 8953210"/>
              <a:gd name="connsiteY1" fmla="*/ 3893503 h 4114642"/>
              <a:gd name="connsiteX2" fmla="*/ 5463858 w 8953210"/>
              <a:gd name="connsiteY2" fmla="*/ 4114642 h 4114642"/>
              <a:gd name="connsiteX3" fmla="*/ 0 w 8953210"/>
              <a:gd name="connsiteY3" fmla="*/ 4000501 h 4114642"/>
              <a:gd name="connsiteX4" fmla="*/ 8762682 w 8953210"/>
              <a:gd name="connsiteY4" fmla="*/ 0 h 4114642"/>
              <a:gd name="connsiteX5" fmla="*/ 8884602 w 8953210"/>
              <a:gd name="connsiteY5" fmla="*/ 2544763 h 4114642"/>
              <a:gd name="connsiteX0" fmla="*/ 9143682 w 9212290"/>
              <a:gd name="connsiteY0" fmla="*/ 2567622 h 4379601"/>
              <a:gd name="connsiteX1" fmla="*/ 6385560 w 9212290"/>
              <a:gd name="connsiteY1" fmla="*/ 3916362 h 4379601"/>
              <a:gd name="connsiteX2" fmla="*/ 5722938 w 9212290"/>
              <a:gd name="connsiteY2" fmla="*/ 4137501 h 4379601"/>
              <a:gd name="connsiteX3" fmla="*/ 0 w 9212290"/>
              <a:gd name="connsiteY3" fmla="*/ 0 h 4379601"/>
              <a:gd name="connsiteX4" fmla="*/ 9021762 w 9212290"/>
              <a:gd name="connsiteY4" fmla="*/ 22859 h 4379601"/>
              <a:gd name="connsiteX5" fmla="*/ 9143682 w 9212290"/>
              <a:gd name="connsiteY5" fmla="*/ 2567622 h 4379601"/>
              <a:gd name="connsiteX0" fmla="*/ 9380772 w 9449380"/>
              <a:gd name="connsiteY0" fmla="*/ 2567622 h 4135626"/>
              <a:gd name="connsiteX1" fmla="*/ 6622650 w 9449380"/>
              <a:gd name="connsiteY1" fmla="*/ 3916362 h 4135626"/>
              <a:gd name="connsiteX2" fmla="*/ 237408 w 9449380"/>
              <a:gd name="connsiteY2" fmla="*/ 3817461 h 4135626"/>
              <a:gd name="connsiteX3" fmla="*/ 237090 w 9449380"/>
              <a:gd name="connsiteY3" fmla="*/ 0 h 4135626"/>
              <a:gd name="connsiteX4" fmla="*/ 9258852 w 9449380"/>
              <a:gd name="connsiteY4" fmla="*/ 22859 h 4135626"/>
              <a:gd name="connsiteX5" fmla="*/ 9380772 w 9449380"/>
              <a:gd name="connsiteY5" fmla="*/ 2567622 h 4135626"/>
              <a:gd name="connsiteX0" fmla="*/ 9319993 w 9374837"/>
              <a:gd name="connsiteY0" fmla="*/ 2567622 h 4303923"/>
              <a:gd name="connsiteX1" fmla="*/ 5449351 w 9374837"/>
              <a:gd name="connsiteY1" fmla="*/ 4251642 h 4303923"/>
              <a:gd name="connsiteX2" fmla="*/ 176629 w 9374837"/>
              <a:gd name="connsiteY2" fmla="*/ 3817461 h 4303923"/>
              <a:gd name="connsiteX3" fmla="*/ 176311 w 9374837"/>
              <a:gd name="connsiteY3" fmla="*/ 0 h 4303923"/>
              <a:gd name="connsiteX4" fmla="*/ 9198073 w 9374837"/>
              <a:gd name="connsiteY4" fmla="*/ 22859 h 4303923"/>
              <a:gd name="connsiteX5" fmla="*/ 9319993 w 9374837"/>
              <a:gd name="connsiteY5" fmla="*/ 2567622 h 4303923"/>
              <a:gd name="connsiteX0" fmla="*/ 9319993 w 9374837"/>
              <a:gd name="connsiteY0" fmla="*/ 2567622 h 4362150"/>
              <a:gd name="connsiteX1" fmla="*/ 5449351 w 9374837"/>
              <a:gd name="connsiteY1" fmla="*/ 4251642 h 4362150"/>
              <a:gd name="connsiteX2" fmla="*/ 176629 w 9374837"/>
              <a:gd name="connsiteY2" fmla="*/ 3817461 h 4362150"/>
              <a:gd name="connsiteX3" fmla="*/ 176311 w 9374837"/>
              <a:gd name="connsiteY3" fmla="*/ 0 h 4362150"/>
              <a:gd name="connsiteX4" fmla="*/ 9198073 w 9374837"/>
              <a:gd name="connsiteY4" fmla="*/ 22859 h 4362150"/>
              <a:gd name="connsiteX5" fmla="*/ 9319993 w 9374837"/>
              <a:gd name="connsiteY5" fmla="*/ 2567622 h 4362150"/>
              <a:gd name="connsiteX0" fmla="*/ 9319993 w 9392216"/>
              <a:gd name="connsiteY0" fmla="*/ 2567622 h 4362150"/>
              <a:gd name="connsiteX1" fmla="*/ 5449351 w 9392216"/>
              <a:gd name="connsiteY1" fmla="*/ 4251642 h 4362150"/>
              <a:gd name="connsiteX2" fmla="*/ 176629 w 9392216"/>
              <a:gd name="connsiteY2" fmla="*/ 3817461 h 4362150"/>
              <a:gd name="connsiteX3" fmla="*/ 176311 w 9392216"/>
              <a:gd name="connsiteY3" fmla="*/ 0 h 4362150"/>
              <a:gd name="connsiteX4" fmla="*/ 9198073 w 9392216"/>
              <a:gd name="connsiteY4" fmla="*/ 22859 h 4362150"/>
              <a:gd name="connsiteX5" fmla="*/ 9319993 w 9392216"/>
              <a:gd name="connsiteY5" fmla="*/ 2567622 h 4362150"/>
              <a:gd name="connsiteX0" fmla="*/ 9318964 w 9391187"/>
              <a:gd name="connsiteY0" fmla="*/ 2577147 h 4372136"/>
              <a:gd name="connsiteX1" fmla="*/ 5448322 w 9391187"/>
              <a:gd name="connsiteY1" fmla="*/ 4261167 h 4372136"/>
              <a:gd name="connsiteX2" fmla="*/ 175600 w 9391187"/>
              <a:gd name="connsiteY2" fmla="*/ 3826986 h 4372136"/>
              <a:gd name="connsiteX3" fmla="*/ 184807 w 9391187"/>
              <a:gd name="connsiteY3" fmla="*/ 0 h 4372136"/>
              <a:gd name="connsiteX4" fmla="*/ 9197044 w 9391187"/>
              <a:gd name="connsiteY4" fmla="*/ 32384 h 4372136"/>
              <a:gd name="connsiteX5" fmla="*/ 9318964 w 9391187"/>
              <a:gd name="connsiteY5" fmla="*/ 2577147 h 4372136"/>
              <a:gd name="connsiteX0" fmla="*/ 9531696 w 9603919"/>
              <a:gd name="connsiteY0" fmla="*/ 2577147 h 4372136"/>
              <a:gd name="connsiteX1" fmla="*/ 5661054 w 9603919"/>
              <a:gd name="connsiteY1" fmla="*/ 4261167 h 4372136"/>
              <a:gd name="connsiteX2" fmla="*/ 388332 w 9603919"/>
              <a:gd name="connsiteY2" fmla="*/ 3826986 h 4372136"/>
              <a:gd name="connsiteX3" fmla="*/ 397539 w 9603919"/>
              <a:gd name="connsiteY3" fmla="*/ 0 h 4372136"/>
              <a:gd name="connsiteX4" fmla="*/ 9409776 w 9603919"/>
              <a:gd name="connsiteY4" fmla="*/ 32384 h 4372136"/>
              <a:gd name="connsiteX5" fmla="*/ 9531696 w 9603919"/>
              <a:gd name="connsiteY5" fmla="*/ 2577147 h 4372136"/>
              <a:gd name="connsiteX0" fmla="*/ 9522290 w 9594513"/>
              <a:gd name="connsiteY0" fmla="*/ 2577147 h 4367684"/>
              <a:gd name="connsiteX1" fmla="*/ 5651648 w 9594513"/>
              <a:gd name="connsiteY1" fmla="*/ 4261167 h 4367684"/>
              <a:gd name="connsiteX2" fmla="*/ 391626 w 9594513"/>
              <a:gd name="connsiteY2" fmla="*/ 3814286 h 4367684"/>
              <a:gd name="connsiteX3" fmla="*/ 388133 w 9594513"/>
              <a:gd name="connsiteY3" fmla="*/ 0 h 4367684"/>
              <a:gd name="connsiteX4" fmla="*/ 9400370 w 9594513"/>
              <a:gd name="connsiteY4" fmla="*/ 32384 h 4367684"/>
              <a:gd name="connsiteX5" fmla="*/ 9522290 w 9594513"/>
              <a:gd name="connsiteY5" fmla="*/ 2577147 h 4367684"/>
              <a:gd name="connsiteX0" fmla="*/ 9522290 w 9594513"/>
              <a:gd name="connsiteY0" fmla="*/ 2577147 h 4367684"/>
              <a:gd name="connsiteX1" fmla="*/ 5651648 w 9594513"/>
              <a:gd name="connsiteY1" fmla="*/ 4261167 h 4367684"/>
              <a:gd name="connsiteX2" fmla="*/ 391626 w 9594513"/>
              <a:gd name="connsiteY2" fmla="*/ 3814286 h 4367684"/>
              <a:gd name="connsiteX3" fmla="*/ 388133 w 9594513"/>
              <a:gd name="connsiteY3" fmla="*/ 0 h 4367684"/>
              <a:gd name="connsiteX4" fmla="*/ 9400370 w 9594513"/>
              <a:gd name="connsiteY4" fmla="*/ 32384 h 4367684"/>
              <a:gd name="connsiteX5" fmla="*/ 9522290 w 9594513"/>
              <a:gd name="connsiteY5" fmla="*/ 2577147 h 4367684"/>
              <a:gd name="connsiteX0" fmla="*/ 9136638 w 9208861"/>
              <a:gd name="connsiteY0" fmla="*/ 2577147 h 4367684"/>
              <a:gd name="connsiteX1" fmla="*/ 5265996 w 9208861"/>
              <a:gd name="connsiteY1" fmla="*/ 4261167 h 4367684"/>
              <a:gd name="connsiteX2" fmla="*/ 5974 w 9208861"/>
              <a:gd name="connsiteY2" fmla="*/ 3814286 h 4367684"/>
              <a:gd name="connsiteX3" fmla="*/ 2481 w 9208861"/>
              <a:gd name="connsiteY3" fmla="*/ 0 h 4367684"/>
              <a:gd name="connsiteX4" fmla="*/ 9014718 w 9208861"/>
              <a:gd name="connsiteY4" fmla="*/ 32384 h 4367684"/>
              <a:gd name="connsiteX5" fmla="*/ 9136638 w 9208861"/>
              <a:gd name="connsiteY5" fmla="*/ 2577147 h 4367684"/>
              <a:gd name="connsiteX0" fmla="*/ 9136638 w 9190357"/>
              <a:gd name="connsiteY0" fmla="*/ 2577147 h 4429946"/>
              <a:gd name="connsiteX1" fmla="*/ 3805496 w 9190357"/>
              <a:gd name="connsiteY1" fmla="*/ 4350067 h 4429946"/>
              <a:gd name="connsiteX2" fmla="*/ 5974 w 9190357"/>
              <a:gd name="connsiteY2" fmla="*/ 3814286 h 4429946"/>
              <a:gd name="connsiteX3" fmla="*/ 2481 w 9190357"/>
              <a:gd name="connsiteY3" fmla="*/ 0 h 4429946"/>
              <a:gd name="connsiteX4" fmla="*/ 9014718 w 9190357"/>
              <a:gd name="connsiteY4" fmla="*/ 32384 h 4429946"/>
              <a:gd name="connsiteX5" fmla="*/ 9136638 w 9190357"/>
              <a:gd name="connsiteY5" fmla="*/ 2577147 h 4429946"/>
              <a:gd name="connsiteX0" fmla="*/ 9136638 w 9136638"/>
              <a:gd name="connsiteY0" fmla="*/ 2577147 h 4429946"/>
              <a:gd name="connsiteX1" fmla="*/ 3805496 w 9136638"/>
              <a:gd name="connsiteY1" fmla="*/ 4350067 h 4429946"/>
              <a:gd name="connsiteX2" fmla="*/ 5974 w 9136638"/>
              <a:gd name="connsiteY2" fmla="*/ 3814286 h 4429946"/>
              <a:gd name="connsiteX3" fmla="*/ 2481 w 9136638"/>
              <a:gd name="connsiteY3" fmla="*/ 0 h 4429946"/>
              <a:gd name="connsiteX4" fmla="*/ 9014718 w 9136638"/>
              <a:gd name="connsiteY4" fmla="*/ 32384 h 4429946"/>
              <a:gd name="connsiteX5" fmla="*/ 9136638 w 9136638"/>
              <a:gd name="connsiteY5" fmla="*/ 2577147 h 4429946"/>
              <a:gd name="connsiteX0" fmla="*/ 9136638 w 9136638"/>
              <a:gd name="connsiteY0" fmla="*/ 2577147 h 4370683"/>
              <a:gd name="connsiteX1" fmla="*/ 3805496 w 9136638"/>
              <a:gd name="connsiteY1" fmla="*/ 4350067 h 4370683"/>
              <a:gd name="connsiteX2" fmla="*/ 5974 w 9136638"/>
              <a:gd name="connsiteY2" fmla="*/ 3814286 h 4370683"/>
              <a:gd name="connsiteX3" fmla="*/ 2481 w 9136638"/>
              <a:gd name="connsiteY3" fmla="*/ 0 h 4370683"/>
              <a:gd name="connsiteX4" fmla="*/ 9014718 w 9136638"/>
              <a:gd name="connsiteY4" fmla="*/ 32384 h 4370683"/>
              <a:gd name="connsiteX5" fmla="*/ 9136638 w 9136638"/>
              <a:gd name="connsiteY5" fmla="*/ 2577147 h 4370683"/>
              <a:gd name="connsiteX0" fmla="*/ 9146163 w 9146163"/>
              <a:gd name="connsiteY0" fmla="*/ 2650172 h 4455216"/>
              <a:gd name="connsiteX1" fmla="*/ 3805496 w 9146163"/>
              <a:gd name="connsiteY1" fmla="*/ 4350067 h 4455216"/>
              <a:gd name="connsiteX2" fmla="*/ 5974 w 9146163"/>
              <a:gd name="connsiteY2" fmla="*/ 3814286 h 4455216"/>
              <a:gd name="connsiteX3" fmla="*/ 2481 w 9146163"/>
              <a:gd name="connsiteY3" fmla="*/ 0 h 4455216"/>
              <a:gd name="connsiteX4" fmla="*/ 9014718 w 9146163"/>
              <a:gd name="connsiteY4" fmla="*/ 32384 h 4455216"/>
              <a:gd name="connsiteX5" fmla="*/ 9146163 w 9146163"/>
              <a:gd name="connsiteY5" fmla="*/ 2650172 h 4455216"/>
              <a:gd name="connsiteX0" fmla="*/ 9146163 w 9146163"/>
              <a:gd name="connsiteY0" fmla="*/ 2655888 h 4460932"/>
              <a:gd name="connsiteX1" fmla="*/ 3805496 w 9146163"/>
              <a:gd name="connsiteY1" fmla="*/ 4355783 h 4460932"/>
              <a:gd name="connsiteX2" fmla="*/ 5974 w 9146163"/>
              <a:gd name="connsiteY2" fmla="*/ 3820002 h 4460932"/>
              <a:gd name="connsiteX3" fmla="*/ 2481 w 9146163"/>
              <a:gd name="connsiteY3" fmla="*/ 5716 h 4460932"/>
              <a:gd name="connsiteX4" fmla="*/ 9141718 w 9146163"/>
              <a:gd name="connsiteY4" fmla="*/ 0 h 4460932"/>
              <a:gd name="connsiteX5" fmla="*/ 9146163 w 9146163"/>
              <a:gd name="connsiteY5" fmla="*/ 2655888 h 4460932"/>
              <a:gd name="connsiteX0" fmla="*/ 9146163 w 9146163"/>
              <a:gd name="connsiteY0" fmla="*/ 2655888 h 4444750"/>
              <a:gd name="connsiteX1" fmla="*/ 4405916 w 9146163"/>
              <a:gd name="connsiteY1" fmla="*/ 4333749 h 4444750"/>
              <a:gd name="connsiteX2" fmla="*/ 5974 w 9146163"/>
              <a:gd name="connsiteY2" fmla="*/ 3820002 h 4444750"/>
              <a:gd name="connsiteX3" fmla="*/ 2481 w 9146163"/>
              <a:gd name="connsiteY3" fmla="*/ 5716 h 4444750"/>
              <a:gd name="connsiteX4" fmla="*/ 9141718 w 9146163"/>
              <a:gd name="connsiteY4" fmla="*/ 0 h 4444750"/>
              <a:gd name="connsiteX5" fmla="*/ 9146163 w 9146163"/>
              <a:gd name="connsiteY5" fmla="*/ 2655888 h 4444750"/>
              <a:gd name="connsiteX0" fmla="*/ 9146163 w 9146163"/>
              <a:gd name="connsiteY0" fmla="*/ 2655888 h 4366534"/>
              <a:gd name="connsiteX1" fmla="*/ 4405916 w 9146163"/>
              <a:gd name="connsiteY1" fmla="*/ 4333749 h 4366534"/>
              <a:gd name="connsiteX2" fmla="*/ 5974 w 9146163"/>
              <a:gd name="connsiteY2" fmla="*/ 3820002 h 4366534"/>
              <a:gd name="connsiteX3" fmla="*/ 2481 w 9146163"/>
              <a:gd name="connsiteY3" fmla="*/ 5716 h 4366534"/>
              <a:gd name="connsiteX4" fmla="*/ 9141718 w 9146163"/>
              <a:gd name="connsiteY4" fmla="*/ 0 h 4366534"/>
              <a:gd name="connsiteX5" fmla="*/ 9146163 w 9146163"/>
              <a:gd name="connsiteY5" fmla="*/ 2655888 h 4366534"/>
              <a:gd name="connsiteX0" fmla="*/ 9146163 w 9146163"/>
              <a:gd name="connsiteY0" fmla="*/ 2655888 h 4336762"/>
              <a:gd name="connsiteX1" fmla="*/ 4405916 w 9146163"/>
              <a:gd name="connsiteY1" fmla="*/ 4333749 h 4336762"/>
              <a:gd name="connsiteX2" fmla="*/ 5974 w 9146163"/>
              <a:gd name="connsiteY2" fmla="*/ 3820002 h 4336762"/>
              <a:gd name="connsiteX3" fmla="*/ 2481 w 9146163"/>
              <a:gd name="connsiteY3" fmla="*/ 5716 h 4336762"/>
              <a:gd name="connsiteX4" fmla="*/ 9141718 w 9146163"/>
              <a:gd name="connsiteY4" fmla="*/ 0 h 4336762"/>
              <a:gd name="connsiteX5" fmla="*/ 9146163 w 9146163"/>
              <a:gd name="connsiteY5" fmla="*/ 2655888 h 4336762"/>
              <a:gd name="connsiteX0" fmla="*/ 9146163 w 9146163"/>
              <a:gd name="connsiteY0" fmla="*/ 2655888 h 4336762"/>
              <a:gd name="connsiteX1" fmla="*/ 4405916 w 9146163"/>
              <a:gd name="connsiteY1" fmla="*/ 4333749 h 4336762"/>
              <a:gd name="connsiteX2" fmla="*/ 5974 w 9146163"/>
              <a:gd name="connsiteY2" fmla="*/ 3820002 h 4336762"/>
              <a:gd name="connsiteX3" fmla="*/ 2481 w 9146163"/>
              <a:gd name="connsiteY3" fmla="*/ 5716 h 4336762"/>
              <a:gd name="connsiteX4" fmla="*/ 9141718 w 9146163"/>
              <a:gd name="connsiteY4" fmla="*/ 0 h 4336762"/>
              <a:gd name="connsiteX5" fmla="*/ 9146163 w 9146163"/>
              <a:gd name="connsiteY5" fmla="*/ 2655888 h 4336762"/>
              <a:gd name="connsiteX0" fmla="*/ 9146163 w 9146163"/>
              <a:gd name="connsiteY0" fmla="*/ 2655888 h 4336762"/>
              <a:gd name="connsiteX1" fmla="*/ 4405916 w 9146163"/>
              <a:gd name="connsiteY1" fmla="*/ 4333749 h 4336762"/>
              <a:gd name="connsiteX2" fmla="*/ 5974 w 9146163"/>
              <a:gd name="connsiteY2" fmla="*/ 3820002 h 4336762"/>
              <a:gd name="connsiteX3" fmla="*/ 2481 w 9146163"/>
              <a:gd name="connsiteY3" fmla="*/ 5716 h 4336762"/>
              <a:gd name="connsiteX4" fmla="*/ 9141718 w 9146163"/>
              <a:gd name="connsiteY4" fmla="*/ 0 h 4336762"/>
              <a:gd name="connsiteX5" fmla="*/ 9146163 w 9146163"/>
              <a:gd name="connsiteY5" fmla="*/ 2655888 h 4336762"/>
              <a:gd name="connsiteX0" fmla="*/ 9148432 w 9148432"/>
              <a:gd name="connsiteY0" fmla="*/ 2655888 h 4336762"/>
              <a:gd name="connsiteX1" fmla="*/ 4408185 w 9148432"/>
              <a:gd name="connsiteY1" fmla="*/ 4333749 h 4336762"/>
              <a:gd name="connsiteX2" fmla="*/ 8243 w 9148432"/>
              <a:gd name="connsiteY2" fmla="*/ 3820002 h 4336762"/>
              <a:gd name="connsiteX3" fmla="*/ 1575 w 9148432"/>
              <a:gd name="connsiteY3" fmla="*/ 574041 h 4336762"/>
              <a:gd name="connsiteX4" fmla="*/ 9143987 w 9148432"/>
              <a:gd name="connsiteY4" fmla="*/ 0 h 4336762"/>
              <a:gd name="connsiteX5" fmla="*/ 9148432 w 9148432"/>
              <a:gd name="connsiteY5" fmla="*/ 2655888 h 4336762"/>
              <a:gd name="connsiteX0" fmla="*/ 9148432 w 9148432"/>
              <a:gd name="connsiteY0" fmla="*/ 2084388 h 3765262"/>
              <a:gd name="connsiteX1" fmla="*/ 4408185 w 9148432"/>
              <a:gd name="connsiteY1" fmla="*/ 3762249 h 3765262"/>
              <a:gd name="connsiteX2" fmla="*/ 8243 w 9148432"/>
              <a:gd name="connsiteY2" fmla="*/ 3248502 h 3765262"/>
              <a:gd name="connsiteX3" fmla="*/ 1575 w 9148432"/>
              <a:gd name="connsiteY3" fmla="*/ 2541 h 3765262"/>
              <a:gd name="connsiteX4" fmla="*/ 9143987 w 9148432"/>
              <a:gd name="connsiteY4" fmla="*/ 0 h 3765262"/>
              <a:gd name="connsiteX5" fmla="*/ 9148432 w 9148432"/>
              <a:gd name="connsiteY5" fmla="*/ 2084388 h 376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8432" h="3765262">
                <a:moveTo>
                  <a:pt x="9148432" y="2084388"/>
                </a:moveTo>
                <a:cubicBezTo>
                  <a:pt x="8280228" y="3145525"/>
                  <a:pt x="5887482" y="3744499"/>
                  <a:pt x="4408185" y="3762249"/>
                </a:cubicBezTo>
                <a:cubicBezTo>
                  <a:pt x="2928888" y="3779999"/>
                  <a:pt x="1810912" y="3732850"/>
                  <a:pt x="8243" y="3248502"/>
                </a:cubicBezTo>
                <a:cubicBezTo>
                  <a:pt x="941" y="2709758"/>
                  <a:pt x="-2129" y="1480133"/>
                  <a:pt x="1575" y="2541"/>
                </a:cubicBezTo>
                <a:lnTo>
                  <a:pt x="9143987" y="0"/>
                </a:lnTo>
                <a:cubicBezTo>
                  <a:pt x="9145469" y="885296"/>
                  <a:pt x="9146950" y="1199092"/>
                  <a:pt x="9148432" y="2084388"/>
                </a:cubicBez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BBE0D88-7E1E-0343-9329-94C9EAE22B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3450" y="158750"/>
            <a:ext cx="1535747" cy="6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6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Komplett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3699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Komplett Schwarz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2150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kus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4" y="157872"/>
            <a:ext cx="1643841" cy="71755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F6BDF6-C001-BA4D-A3AA-BB683FE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7789862" cy="324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30242E1-91F3-E541-82DE-BF63FB143ECF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6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kus_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3" y="1323975"/>
            <a:ext cx="3729037" cy="3248024"/>
          </a:xfrm>
          <a:solidFill>
            <a:schemeClr val="tx1"/>
          </a:solidFill>
        </p:spPr>
        <p:txBody>
          <a:bodyPr lIns="108000" tIns="108000" rIns="108000" bIns="10800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3722687" cy="3248024"/>
          </a:xfrm>
          <a:solidFill>
            <a:schemeClr val="tx1"/>
          </a:solidFill>
        </p:spPr>
        <p:txBody>
          <a:bodyPr lIns="108000" tIns="108000" rIns="108000" bIns="108000"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25C1E93-680A-EF40-A21B-D9886FECF4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6BBA9205-DA61-4F4D-BD10-6721A80020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4" y="157872"/>
            <a:ext cx="1643841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03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kus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3" y="1323975"/>
            <a:ext cx="3729037" cy="388938"/>
          </a:xfrm>
          <a:solidFill>
            <a:schemeClr val="bg1"/>
          </a:solidFill>
        </p:spPr>
        <p:txBody>
          <a:bodyPr lIns="0" tIns="0" rIns="0" bIns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3722687" cy="388938"/>
          </a:xfrm>
          <a:solidFill>
            <a:schemeClr val="bg1"/>
          </a:solidFill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B4DC908-4111-104A-A7B2-E1189DFB353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29163" y="1900237"/>
            <a:ext cx="3729037" cy="2671761"/>
          </a:xfrm>
          <a:solidFill>
            <a:schemeClr val="tx1"/>
          </a:solidFill>
        </p:spPr>
        <p:txBody>
          <a:bodyPr lIns="108000" tIns="108000" rIns="108000" bIns="10800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62D0BF-3D38-D34C-B2AD-021F9532FE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68338" y="1900237"/>
            <a:ext cx="3722687" cy="2671761"/>
          </a:xfrm>
          <a:solidFill>
            <a:schemeClr val="tx1"/>
          </a:solidFill>
        </p:spPr>
        <p:txBody>
          <a:bodyPr lIns="108000" tIns="108000" rIns="108000" bIns="108000"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-10800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5B3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391F7367-A4A0-8746-8D58-A1A6FE00D5B7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06D3FEFD-3F58-6445-BDDA-6613CE476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4" y="157872"/>
            <a:ext cx="1643841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12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912189-1F69-E044-A7EF-A3F95FF3B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3788" y="1702327"/>
            <a:ext cx="4392066" cy="19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60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Bo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E9221D5-B241-7F44-87C9-7C2738C68C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91" y="1"/>
            <a:ext cx="9146163" cy="4336762"/>
          </a:xfrm>
          <a:custGeom>
            <a:avLst/>
            <a:gdLst>
              <a:gd name="connsiteX0" fmla="*/ 0 w 3825876"/>
              <a:gd name="connsiteY0" fmla="*/ 0 h 2210117"/>
              <a:gd name="connsiteX1" fmla="*/ 1912938 w 3825876"/>
              <a:gd name="connsiteY1" fmla="*/ 0 h 2210117"/>
              <a:gd name="connsiteX2" fmla="*/ 3825876 w 3825876"/>
              <a:gd name="connsiteY2" fmla="*/ 1105059 h 2210117"/>
              <a:gd name="connsiteX3" fmla="*/ 1912938 w 3825876"/>
              <a:gd name="connsiteY3" fmla="*/ 2210118 h 2210117"/>
              <a:gd name="connsiteX4" fmla="*/ 0 w 3825876"/>
              <a:gd name="connsiteY4" fmla="*/ 2210117 h 2210117"/>
              <a:gd name="connsiteX5" fmla="*/ 0 w 3825876"/>
              <a:gd name="connsiteY5" fmla="*/ 0 h 2210117"/>
              <a:gd name="connsiteX0" fmla="*/ 0 w 6386449"/>
              <a:gd name="connsiteY0" fmla="*/ 0 h 2210118"/>
              <a:gd name="connsiteX1" fmla="*/ 6142038 w 6386449"/>
              <a:gd name="connsiteY1" fmla="*/ 1280160 h 2210118"/>
              <a:gd name="connsiteX2" fmla="*/ 3825876 w 6386449"/>
              <a:gd name="connsiteY2" fmla="*/ 1105059 h 2210118"/>
              <a:gd name="connsiteX3" fmla="*/ 1912938 w 6386449"/>
              <a:gd name="connsiteY3" fmla="*/ 2210118 h 2210118"/>
              <a:gd name="connsiteX4" fmla="*/ 0 w 6386449"/>
              <a:gd name="connsiteY4" fmla="*/ 2210117 h 2210118"/>
              <a:gd name="connsiteX5" fmla="*/ 0 w 6386449"/>
              <a:gd name="connsiteY5" fmla="*/ 0 h 2210118"/>
              <a:gd name="connsiteX0" fmla="*/ 0 w 6450033"/>
              <a:gd name="connsiteY0" fmla="*/ 0 h 2662945"/>
              <a:gd name="connsiteX1" fmla="*/ 6142038 w 6450033"/>
              <a:gd name="connsiteY1" fmla="*/ 1280160 h 2662945"/>
              <a:gd name="connsiteX2" fmla="*/ 4549776 w 6450033"/>
              <a:gd name="connsiteY2" fmla="*/ 2636679 h 2662945"/>
              <a:gd name="connsiteX3" fmla="*/ 1912938 w 6450033"/>
              <a:gd name="connsiteY3" fmla="*/ 2210118 h 2662945"/>
              <a:gd name="connsiteX4" fmla="*/ 0 w 6450033"/>
              <a:gd name="connsiteY4" fmla="*/ 2210117 h 2662945"/>
              <a:gd name="connsiteX5" fmla="*/ 0 w 6450033"/>
              <a:gd name="connsiteY5" fmla="*/ 0 h 2662945"/>
              <a:gd name="connsiteX0" fmla="*/ 914082 w 7418818"/>
              <a:gd name="connsiteY0" fmla="*/ 0 h 2706236"/>
              <a:gd name="connsiteX1" fmla="*/ 7056120 w 7418818"/>
              <a:gd name="connsiteY1" fmla="*/ 1280160 h 2706236"/>
              <a:gd name="connsiteX2" fmla="*/ 5463858 w 7418818"/>
              <a:gd name="connsiteY2" fmla="*/ 2636679 h 2706236"/>
              <a:gd name="connsiteX3" fmla="*/ 0 w 7418818"/>
              <a:gd name="connsiteY3" fmla="*/ 2522538 h 2706236"/>
              <a:gd name="connsiteX4" fmla="*/ 914082 w 7418818"/>
              <a:gd name="connsiteY4" fmla="*/ 2210117 h 2706236"/>
              <a:gd name="connsiteX5" fmla="*/ 914082 w 7418818"/>
              <a:gd name="connsiteY5" fmla="*/ 0 h 2706236"/>
              <a:gd name="connsiteX0" fmla="*/ 1181100 w 7685836"/>
              <a:gd name="connsiteY0" fmla="*/ 883603 h 3589839"/>
              <a:gd name="connsiteX1" fmla="*/ 7323138 w 7685836"/>
              <a:gd name="connsiteY1" fmla="*/ 2163763 h 3589839"/>
              <a:gd name="connsiteX2" fmla="*/ 5730876 w 7685836"/>
              <a:gd name="connsiteY2" fmla="*/ 3520282 h 3589839"/>
              <a:gd name="connsiteX3" fmla="*/ 267018 w 7685836"/>
              <a:gd name="connsiteY3" fmla="*/ 3406141 h 3589839"/>
              <a:gd name="connsiteX4" fmla="*/ 0 w 7685836"/>
              <a:gd name="connsiteY4" fmla="*/ 0 h 3589839"/>
              <a:gd name="connsiteX5" fmla="*/ 1181100 w 7685836"/>
              <a:gd name="connsiteY5" fmla="*/ 883603 h 3589839"/>
              <a:gd name="connsiteX0" fmla="*/ 8770620 w 8868123"/>
              <a:gd name="connsiteY0" fmla="*/ 0 h 4093076"/>
              <a:gd name="connsiteX1" fmla="*/ 7323138 w 8868123"/>
              <a:gd name="connsiteY1" fmla="*/ 2667000 h 4093076"/>
              <a:gd name="connsiteX2" fmla="*/ 5730876 w 8868123"/>
              <a:gd name="connsiteY2" fmla="*/ 4023519 h 4093076"/>
              <a:gd name="connsiteX3" fmla="*/ 267018 w 8868123"/>
              <a:gd name="connsiteY3" fmla="*/ 3909378 h 4093076"/>
              <a:gd name="connsiteX4" fmla="*/ 0 w 8868123"/>
              <a:gd name="connsiteY4" fmla="*/ 503237 h 4093076"/>
              <a:gd name="connsiteX5" fmla="*/ 8770620 w 8868123"/>
              <a:gd name="connsiteY5" fmla="*/ 0 h 4093076"/>
              <a:gd name="connsiteX0" fmla="*/ 8770620 w 8943245"/>
              <a:gd name="connsiteY0" fmla="*/ 0 h 4105366"/>
              <a:gd name="connsiteX1" fmla="*/ 8664258 w 8943245"/>
              <a:gd name="connsiteY1" fmla="*/ 2491740 h 4105366"/>
              <a:gd name="connsiteX2" fmla="*/ 5730876 w 8943245"/>
              <a:gd name="connsiteY2" fmla="*/ 4023519 h 4105366"/>
              <a:gd name="connsiteX3" fmla="*/ 267018 w 8943245"/>
              <a:gd name="connsiteY3" fmla="*/ 3909378 h 4105366"/>
              <a:gd name="connsiteX4" fmla="*/ 0 w 8943245"/>
              <a:gd name="connsiteY4" fmla="*/ 503237 h 4105366"/>
              <a:gd name="connsiteX5" fmla="*/ 8770620 w 8943245"/>
              <a:gd name="connsiteY5" fmla="*/ 0 h 4105366"/>
              <a:gd name="connsiteX0" fmla="*/ 9151620 w 9293036"/>
              <a:gd name="connsiteY0" fmla="*/ 1950403 h 3602129"/>
              <a:gd name="connsiteX1" fmla="*/ 8664258 w 9293036"/>
              <a:gd name="connsiteY1" fmla="*/ 1988503 h 3602129"/>
              <a:gd name="connsiteX2" fmla="*/ 5730876 w 9293036"/>
              <a:gd name="connsiteY2" fmla="*/ 3520282 h 3602129"/>
              <a:gd name="connsiteX3" fmla="*/ 267018 w 9293036"/>
              <a:gd name="connsiteY3" fmla="*/ 3406141 h 3602129"/>
              <a:gd name="connsiteX4" fmla="*/ 0 w 9293036"/>
              <a:gd name="connsiteY4" fmla="*/ 0 h 3602129"/>
              <a:gd name="connsiteX5" fmla="*/ 9151620 w 9293036"/>
              <a:gd name="connsiteY5" fmla="*/ 1950403 h 3602129"/>
              <a:gd name="connsiteX0" fmla="*/ 9151620 w 9220228"/>
              <a:gd name="connsiteY0" fmla="*/ 1950403 h 3520282"/>
              <a:gd name="connsiteX1" fmla="*/ 6393498 w 9220228"/>
              <a:gd name="connsiteY1" fmla="*/ 3299143 h 3520282"/>
              <a:gd name="connsiteX2" fmla="*/ 5730876 w 9220228"/>
              <a:gd name="connsiteY2" fmla="*/ 3520282 h 3520282"/>
              <a:gd name="connsiteX3" fmla="*/ 267018 w 9220228"/>
              <a:gd name="connsiteY3" fmla="*/ 3406141 h 3520282"/>
              <a:gd name="connsiteX4" fmla="*/ 0 w 9220228"/>
              <a:gd name="connsiteY4" fmla="*/ 0 h 3520282"/>
              <a:gd name="connsiteX5" fmla="*/ 9151620 w 9220228"/>
              <a:gd name="connsiteY5" fmla="*/ 1950403 h 3520282"/>
              <a:gd name="connsiteX0" fmla="*/ 8884602 w 8953210"/>
              <a:gd name="connsiteY0" fmla="*/ 2544763 h 4114642"/>
              <a:gd name="connsiteX1" fmla="*/ 6126480 w 8953210"/>
              <a:gd name="connsiteY1" fmla="*/ 3893503 h 4114642"/>
              <a:gd name="connsiteX2" fmla="*/ 5463858 w 8953210"/>
              <a:gd name="connsiteY2" fmla="*/ 4114642 h 4114642"/>
              <a:gd name="connsiteX3" fmla="*/ 0 w 8953210"/>
              <a:gd name="connsiteY3" fmla="*/ 4000501 h 4114642"/>
              <a:gd name="connsiteX4" fmla="*/ 8762682 w 8953210"/>
              <a:gd name="connsiteY4" fmla="*/ 0 h 4114642"/>
              <a:gd name="connsiteX5" fmla="*/ 8884602 w 8953210"/>
              <a:gd name="connsiteY5" fmla="*/ 2544763 h 4114642"/>
              <a:gd name="connsiteX0" fmla="*/ 9143682 w 9212290"/>
              <a:gd name="connsiteY0" fmla="*/ 2567622 h 4379601"/>
              <a:gd name="connsiteX1" fmla="*/ 6385560 w 9212290"/>
              <a:gd name="connsiteY1" fmla="*/ 3916362 h 4379601"/>
              <a:gd name="connsiteX2" fmla="*/ 5722938 w 9212290"/>
              <a:gd name="connsiteY2" fmla="*/ 4137501 h 4379601"/>
              <a:gd name="connsiteX3" fmla="*/ 0 w 9212290"/>
              <a:gd name="connsiteY3" fmla="*/ 0 h 4379601"/>
              <a:gd name="connsiteX4" fmla="*/ 9021762 w 9212290"/>
              <a:gd name="connsiteY4" fmla="*/ 22859 h 4379601"/>
              <a:gd name="connsiteX5" fmla="*/ 9143682 w 9212290"/>
              <a:gd name="connsiteY5" fmla="*/ 2567622 h 4379601"/>
              <a:gd name="connsiteX0" fmla="*/ 9380772 w 9449380"/>
              <a:gd name="connsiteY0" fmla="*/ 2567622 h 4135626"/>
              <a:gd name="connsiteX1" fmla="*/ 6622650 w 9449380"/>
              <a:gd name="connsiteY1" fmla="*/ 3916362 h 4135626"/>
              <a:gd name="connsiteX2" fmla="*/ 237408 w 9449380"/>
              <a:gd name="connsiteY2" fmla="*/ 3817461 h 4135626"/>
              <a:gd name="connsiteX3" fmla="*/ 237090 w 9449380"/>
              <a:gd name="connsiteY3" fmla="*/ 0 h 4135626"/>
              <a:gd name="connsiteX4" fmla="*/ 9258852 w 9449380"/>
              <a:gd name="connsiteY4" fmla="*/ 22859 h 4135626"/>
              <a:gd name="connsiteX5" fmla="*/ 9380772 w 9449380"/>
              <a:gd name="connsiteY5" fmla="*/ 2567622 h 4135626"/>
              <a:gd name="connsiteX0" fmla="*/ 9319993 w 9374837"/>
              <a:gd name="connsiteY0" fmla="*/ 2567622 h 4303923"/>
              <a:gd name="connsiteX1" fmla="*/ 5449351 w 9374837"/>
              <a:gd name="connsiteY1" fmla="*/ 4251642 h 4303923"/>
              <a:gd name="connsiteX2" fmla="*/ 176629 w 9374837"/>
              <a:gd name="connsiteY2" fmla="*/ 3817461 h 4303923"/>
              <a:gd name="connsiteX3" fmla="*/ 176311 w 9374837"/>
              <a:gd name="connsiteY3" fmla="*/ 0 h 4303923"/>
              <a:gd name="connsiteX4" fmla="*/ 9198073 w 9374837"/>
              <a:gd name="connsiteY4" fmla="*/ 22859 h 4303923"/>
              <a:gd name="connsiteX5" fmla="*/ 9319993 w 9374837"/>
              <a:gd name="connsiteY5" fmla="*/ 2567622 h 4303923"/>
              <a:gd name="connsiteX0" fmla="*/ 9319993 w 9374837"/>
              <a:gd name="connsiteY0" fmla="*/ 2567622 h 4362150"/>
              <a:gd name="connsiteX1" fmla="*/ 5449351 w 9374837"/>
              <a:gd name="connsiteY1" fmla="*/ 4251642 h 4362150"/>
              <a:gd name="connsiteX2" fmla="*/ 176629 w 9374837"/>
              <a:gd name="connsiteY2" fmla="*/ 3817461 h 4362150"/>
              <a:gd name="connsiteX3" fmla="*/ 176311 w 9374837"/>
              <a:gd name="connsiteY3" fmla="*/ 0 h 4362150"/>
              <a:gd name="connsiteX4" fmla="*/ 9198073 w 9374837"/>
              <a:gd name="connsiteY4" fmla="*/ 22859 h 4362150"/>
              <a:gd name="connsiteX5" fmla="*/ 9319993 w 9374837"/>
              <a:gd name="connsiteY5" fmla="*/ 2567622 h 4362150"/>
              <a:gd name="connsiteX0" fmla="*/ 9319993 w 9392216"/>
              <a:gd name="connsiteY0" fmla="*/ 2567622 h 4362150"/>
              <a:gd name="connsiteX1" fmla="*/ 5449351 w 9392216"/>
              <a:gd name="connsiteY1" fmla="*/ 4251642 h 4362150"/>
              <a:gd name="connsiteX2" fmla="*/ 176629 w 9392216"/>
              <a:gd name="connsiteY2" fmla="*/ 3817461 h 4362150"/>
              <a:gd name="connsiteX3" fmla="*/ 176311 w 9392216"/>
              <a:gd name="connsiteY3" fmla="*/ 0 h 4362150"/>
              <a:gd name="connsiteX4" fmla="*/ 9198073 w 9392216"/>
              <a:gd name="connsiteY4" fmla="*/ 22859 h 4362150"/>
              <a:gd name="connsiteX5" fmla="*/ 9319993 w 9392216"/>
              <a:gd name="connsiteY5" fmla="*/ 2567622 h 4362150"/>
              <a:gd name="connsiteX0" fmla="*/ 9318964 w 9391187"/>
              <a:gd name="connsiteY0" fmla="*/ 2577147 h 4372136"/>
              <a:gd name="connsiteX1" fmla="*/ 5448322 w 9391187"/>
              <a:gd name="connsiteY1" fmla="*/ 4261167 h 4372136"/>
              <a:gd name="connsiteX2" fmla="*/ 175600 w 9391187"/>
              <a:gd name="connsiteY2" fmla="*/ 3826986 h 4372136"/>
              <a:gd name="connsiteX3" fmla="*/ 184807 w 9391187"/>
              <a:gd name="connsiteY3" fmla="*/ 0 h 4372136"/>
              <a:gd name="connsiteX4" fmla="*/ 9197044 w 9391187"/>
              <a:gd name="connsiteY4" fmla="*/ 32384 h 4372136"/>
              <a:gd name="connsiteX5" fmla="*/ 9318964 w 9391187"/>
              <a:gd name="connsiteY5" fmla="*/ 2577147 h 4372136"/>
              <a:gd name="connsiteX0" fmla="*/ 9531696 w 9603919"/>
              <a:gd name="connsiteY0" fmla="*/ 2577147 h 4372136"/>
              <a:gd name="connsiteX1" fmla="*/ 5661054 w 9603919"/>
              <a:gd name="connsiteY1" fmla="*/ 4261167 h 4372136"/>
              <a:gd name="connsiteX2" fmla="*/ 388332 w 9603919"/>
              <a:gd name="connsiteY2" fmla="*/ 3826986 h 4372136"/>
              <a:gd name="connsiteX3" fmla="*/ 397539 w 9603919"/>
              <a:gd name="connsiteY3" fmla="*/ 0 h 4372136"/>
              <a:gd name="connsiteX4" fmla="*/ 9409776 w 9603919"/>
              <a:gd name="connsiteY4" fmla="*/ 32384 h 4372136"/>
              <a:gd name="connsiteX5" fmla="*/ 9531696 w 9603919"/>
              <a:gd name="connsiteY5" fmla="*/ 2577147 h 4372136"/>
              <a:gd name="connsiteX0" fmla="*/ 9522290 w 9594513"/>
              <a:gd name="connsiteY0" fmla="*/ 2577147 h 4367684"/>
              <a:gd name="connsiteX1" fmla="*/ 5651648 w 9594513"/>
              <a:gd name="connsiteY1" fmla="*/ 4261167 h 4367684"/>
              <a:gd name="connsiteX2" fmla="*/ 391626 w 9594513"/>
              <a:gd name="connsiteY2" fmla="*/ 3814286 h 4367684"/>
              <a:gd name="connsiteX3" fmla="*/ 388133 w 9594513"/>
              <a:gd name="connsiteY3" fmla="*/ 0 h 4367684"/>
              <a:gd name="connsiteX4" fmla="*/ 9400370 w 9594513"/>
              <a:gd name="connsiteY4" fmla="*/ 32384 h 4367684"/>
              <a:gd name="connsiteX5" fmla="*/ 9522290 w 9594513"/>
              <a:gd name="connsiteY5" fmla="*/ 2577147 h 4367684"/>
              <a:gd name="connsiteX0" fmla="*/ 9522290 w 9594513"/>
              <a:gd name="connsiteY0" fmla="*/ 2577147 h 4367684"/>
              <a:gd name="connsiteX1" fmla="*/ 5651648 w 9594513"/>
              <a:gd name="connsiteY1" fmla="*/ 4261167 h 4367684"/>
              <a:gd name="connsiteX2" fmla="*/ 391626 w 9594513"/>
              <a:gd name="connsiteY2" fmla="*/ 3814286 h 4367684"/>
              <a:gd name="connsiteX3" fmla="*/ 388133 w 9594513"/>
              <a:gd name="connsiteY3" fmla="*/ 0 h 4367684"/>
              <a:gd name="connsiteX4" fmla="*/ 9400370 w 9594513"/>
              <a:gd name="connsiteY4" fmla="*/ 32384 h 4367684"/>
              <a:gd name="connsiteX5" fmla="*/ 9522290 w 9594513"/>
              <a:gd name="connsiteY5" fmla="*/ 2577147 h 4367684"/>
              <a:gd name="connsiteX0" fmla="*/ 9136638 w 9208861"/>
              <a:gd name="connsiteY0" fmla="*/ 2577147 h 4367684"/>
              <a:gd name="connsiteX1" fmla="*/ 5265996 w 9208861"/>
              <a:gd name="connsiteY1" fmla="*/ 4261167 h 4367684"/>
              <a:gd name="connsiteX2" fmla="*/ 5974 w 9208861"/>
              <a:gd name="connsiteY2" fmla="*/ 3814286 h 4367684"/>
              <a:gd name="connsiteX3" fmla="*/ 2481 w 9208861"/>
              <a:gd name="connsiteY3" fmla="*/ 0 h 4367684"/>
              <a:gd name="connsiteX4" fmla="*/ 9014718 w 9208861"/>
              <a:gd name="connsiteY4" fmla="*/ 32384 h 4367684"/>
              <a:gd name="connsiteX5" fmla="*/ 9136638 w 9208861"/>
              <a:gd name="connsiteY5" fmla="*/ 2577147 h 4367684"/>
              <a:gd name="connsiteX0" fmla="*/ 9136638 w 9190357"/>
              <a:gd name="connsiteY0" fmla="*/ 2577147 h 4429946"/>
              <a:gd name="connsiteX1" fmla="*/ 3805496 w 9190357"/>
              <a:gd name="connsiteY1" fmla="*/ 4350067 h 4429946"/>
              <a:gd name="connsiteX2" fmla="*/ 5974 w 9190357"/>
              <a:gd name="connsiteY2" fmla="*/ 3814286 h 4429946"/>
              <a:gd name="connsiteX3" fmla="*/ 2481 w 9190357"/>
              <a:gd name="connsiteY3" fmla="*/ 0 h 4429946"/>
              <a:gd name="connsiteX4" fmla="*/ 9014718 w 9190357"/>
              <a:gd name="connsiteY4" fmla="*/ 32384 h 4429946"/>
              <a:gd name="connsiteX5" fmla="*/ 9136638 w 9190357"/>
              <a:gd name="connsiteY5" fmla="*/ 2577147 h 4429946"/>
              <a:gd name="connsiteX0" fmla="*/ 9136638 w 9136638"/>
              <a:gd name="connsiteY0" fmla="*/ 2577147 h 4429946"/>
              <a:gd name="connsiteX1" fmla="*/ 3805496 w 9136638"/>
              <a:gd name="connsiteY1" fmla="*/ 4350067 h 4429946"/>
              <a:gd name="connsiteX2" fmla="*/ 5974 w 9136638"/>
              <a:gd name="connsiteY2" fmla="*/ 3814286 h 4429946"/>
              <a:gd name="connsiteX3" fmla="*/ 2481 w 9136638"/>
              <a:gd name="connsiteY3" fmla="*/ 0 h 4429946"/>
              <a:gd name="connsiteX4" fmla="*/ 9014718 w 9136638"/>
              <a:gd name="connsiteY4" fmla="*/ 32384 h 4429946"/>
              <a:gd name="connsiteX5" fmla="*/ 9136638 w 9136638"/>
              <a:gd name="connsiteY5" fmla="*/ 2577147 h 4429946"/>
              <a:gd name="connsiteX0" fmla="*/ 9136638 w 9136638"/>
              <a:gd name="connsiteY0" fmla="*/ 2577147 h 4370683"/>
              <a:gd name="connsiteX1" fmla="*/ 3805496 w 9136638"/>
              <a:gd name="connsiteY1" fmla="*/ 4350067 h 4370683"/>
              <a:gd name="connsiteX2" fmla="*/ 5974 w 9136638"/>
              <a:gd name="connsiteY2" fmla="*/ 3814286 h 4370683"/>
              <a:gd name="connsiteX3" fmla="*/ 2481 w 9136638"/>
              <a:gd name="connsiteY3" fmla="*/ 0 h 4370683"/>
              <a:gd name="connsiteX4" fmla="*/ 9014718 w 9136638"/>
              <a:gd name="connsiteY4" fmla="*/ 32384 h 4370683"/>
              <a:gd name="connsiteX5" fmla="*/ 9136638 w 9136638"/>
              <a:gd name="connsiteY5" fmla="*/ 2577147 h 4370683"/>
              <a:gd name="connsiteX0" fmla="*/ 9146163 w 9146163"/>
              <a:gd name="connsiteY0" fmla="*/ 2650172 h 4455216"/>
              <a:gd name="connsiteX1" fmla="*/ 3805496 w 9146163"/>
              <a:gd name="connsiteY1" fmla="*/ 4350067 h 4455216"/>
              <a:gd name="connsiteX2" fmla="*/ 5974 w 9146163"/>
              <a:gd name="connsiteY2" fmla="*/ 3814286 h 4455216"/>
              <a:gd name="connsiteX3" fmla="*/ 2481 w 9146163"/>
              <a:gd name="connsiteY3" fmla="*/ 0 h 4455216"/>
              <a:gd name="connsiteX4" fmla="*/ 9014718 w 9146163"/>
              <a:gd name="connsiteY4" fmla="*/ 32384 h 4455216"/>
              <a:gd name="connsiteX5" fmla="*/ 9146163 w 9146163"/>
              <a:gd name="connsiteY5" fmla="*/ 2650172 h 4455216"/>
              <a:gd name="connsiteX0" fmla="*/ 9146163 w 9146163"/>
              <a:gd name="connsiteY0" fmla="*/ 2655888 h 4460932"/>
              <a:gd name="connsiteX1" fmla="*/ 3805496 w 9146163"/>
              <a:gd name="connsiteY1" fmla="*/ 4355783 h 4460932"/>
              <a:gd name="connsiteX2" fmla="*/ 5974 w 9146163"/>
              <a:gd name="connsiteY2" fmla="*/ 3820002 h 4460932"/>
              <a:gd name="connsiteX3" fmla="*/ 2481 w 9146163"/>
              <a:gd name="connsiteY3" fmla="*/ 5716 h 4460932"/>
              <a:gd name="connsiteX4" fmla="*/ 9141718 w 9146163"/>
              <a:gd name="connsiteY4" fmla="*/ 0 h 4460932"/>
              <a:gd name="connsiteX5" fmla="*/ 9146163 w 9146163"/>
              <a:gd name="connsiteY5" fmla="*/ 2655888 h 4460932"/>
              <a:gd name="connsiteX0" fmla="*/ 9146163 w 9146163"/>
              <a:gd name="connsiteY0" fmla="*/ 2655888 h 4444750"/>
              <a:gd name="connsiteX1" fmla="*/ 4405916 w 9146163"/>
              <a:gd name="connsiteY1" fmla="*/ 4333749 h 4444750"/>
              <a:gd name="connsiteX2" fmla="*/ 5974 w 9146163"/>
              <a:gd name="connsiteY2" fmla="*/ 3820002 h 4444750"/>
              <a:gd name="connsiteX3" fmla="*/ 2481 w 9146163"/>
              <a:gd name="connsiteY3" fmla="*/ 5716 h 4444750"/>
              <a:gd name="connsiteX4" fmla="*/ 9141718 w 9146163"/>
              <a:gd name="connsiteY4" fmla="*/ 0 h 4444750"/>
              <a:gd name="connsiteX5" fmla="*/ 9146163 w 9146163"/>
              <a:gd name="connsiteY5" fmla="*/ 2655888 h 4444750"/>
              <a:gd name="connsiteX0" fmla="*/ 9146163 w 9146163"/>
              <a:gd name="connsiteY0" fmla="*/ 2655888 h 4366534"/>
              <a:gd name="connsiteX1" fmla="*/ 4405916 w 9146163"/>
              <a:gd name="connsiteY1" fmla="*/ 4333749 h 4366534"/>
              <a:gd name="connsiteX2" fmla="*/ 5974 w 9146163"/>
              <a:gd name="connsiteY2" fmla="*/ 3820002 h 4366534"/>
              <a:gd name="connsiteX3" fmla="*/ 2481 w 9146163"/>
              <a:gd name="connsiteY3" fmla="*/ 5716 h 4366534"/>
              <a:gd name="connsiteX4" fmla="*/ 9141718 w 9146163"/>
              <a:gd name="connsiteY4" fmla="*/ 0 h 4366534"/>
              <a:gd name="connsiteX5" fmla="*/ 9146163 w 9146163"/>
              <a:gd name="connsiteY5" fmla="*/ 2655888 h 4366534"/>
              <a:gd name="connsiteX0" fmla="*/ 9146163 w 9146163"/>
              <a:gd name="connsiteY0" fmla="*/ 2655888 h 4336762"/>
              <a:gd name="connsiteX1" fmla="*/ 4405916 w 9146163"/>
              <a:gd name="connsiteY1" fmla="*/ 4333749 h 4336762"/>
              <a:gd name="connsiteX2" fmla="*/ 5974 w 9146163"/>
              <a:gd name="connsiteY2" fmla="*/ 3820002 h 4336762"/>
              <a:gd name="connsiteX3" fmla="*/ 2481 w 9146163"/>
              <a:gd name="connsiteY3" fmla="*/ 5716 h 4336762"/>
              <a:gd name="connsiteX4" fmla="*/ 9141718 w 9146163"/>
              <a:gd name="connsiteY4" fmla="*/ 0 h 4336762"/>
              <a:gd name="connsiteX5" fmla="*/ 9146163 w 9146163"/>
              <a:gd name="connsiteY5" fmla="*/ 2655888 h 4336762"/>
              <a:gd name="connsiteX0" fmla="*/ 9146163 w 9146163"/>
              <a:gd name="connsiteY0" fmla="*/ 2655888 h 4336762"/>
              <a:gd name="connsiteX1" fmla="*/ 4405916 w 9146163"/>
              <a:gd name="connsiteY1" fmla="*/ 4333749 h 4336762"/>
              <a:gd name="connsiteX2" fmla="*/ 5974 w 9146163"/>
              <a:gd name="connsiteY2" fmla="*/ 3820002 h 4336762"/>
              <a:gd name="connsiteX3" fmla="*/ 2481 w 9146163"/>
              <a:gd name="connsiteY3" fmla="*/ 5716 h 4336762"/>
              <a:gd name="connsiteX4" fmla="*/ 9141718 w 9146163"/>
              <a:gd name="connsiteY4" fmla="*/ 0 h 4336762"/>
              <a:gd name="connsiteX5" fmla="*/ 9146163 w 9146163"/>
              <a:gd name="connsiteY5" fmla="*/ 2655888 h 4336762"/>
              <a:gd name="connsiteX0" fmla="*/ 9146163 w 9146163"/>
              <a:gd name="connsiteY0" fmla="*/ 2655888 h 4336762"/>
              <a:gd name="connsiteX1" fmla="*/ 4405916 w 9146163"/>
              <a:gd name="connsiteY1" fmla="*/ 4333749 h 4336762"/>
              <a:gd name="connsiteX2" fmla="*/ 5974 w 9146163"/>
              <a:gd name="connsiteY2" fmla="*/ 3820002 h 4336762"/>
              <a:gd name="connsiteX3" fmla="*/ 2481 w 9146163"/>
              <a:gd name="connsiteY3" fmla="*/ 5716 h 4336762"/>
              <a:gd name="connsiteX4" fmla="*/ 9141718 w 9146163"/>
              <a:gd name="connsiteY4" fmla="*/ 0 h 4336762"/>
              <a:gd name="connsiteX5" fmla="*/ 9146163 w 9146163"/>
              <a:gd name="connsiteY5" fmla="*/ 2655888 h 433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6163" h="4336762">
                <a:moveTo>
                  <a:pt x="9146163" y="2655888"/>
                </a:moveTo>
                <a:cubicBezTo>
                  <a:pt x="8277959" y="3717025"/>
                  <a:pt x="5885213" y="4315999"/>
                  <a:pt x="4405916" y="4333749"/>
                </a:cubicBezTo>
                <a:cubicBezTo>
                  <a:pt x="2926619" y="4351499"/>
                  <a:pt x="1808643" y="4304350"/>
                  <a:pt x="5974" y="3820002"/>
                </a:cubicBezTo>
                <a:cubicBezTo>
                  <a:pt x="-1328" y="3281258"/>
                  <a:pt x="-1223" y="1483308"/>
                  <a:pt x="2481" y="5716"/>
                </a:cubicBezTo>
                <a:lnTo>
                  <a:pt x="9141718" y="0"/>
                </a:lnTo>
                <a:cubicBezTo>
                  <a:pt x="9143200" y="885296"/>
                  <a:pt x="9144681" y="1770592"/>
                  <a:pt x="9146163" y="2655888"/>
                </a:cubicBez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40EEC55-32FC-7E46-A2F9-EDECDA19D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0"/>
          </a:xfrm>
          <a:prstGeom prst="rect">
            <a:avLst/>
          </a:prstGeom>
        </p:spPr>
      </p:pic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A86EB385-E5D5-CF40-BD41-ACCE49553CE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A9C682FE-E197-8E47-A964-5A91A7B5DD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26E93-C5DE-0644-95CA-38CF81ABD2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8467EF4E-6373-D74E-B122-E2D1C4BC1C4F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84D04940-6593-4942-BF23-24F35115A2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3450" y="158750"/>
            <a:ext cx="1535747" cy="6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9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jekt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4760912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14FE0E-FC37-4248-A693-CEF1E5FF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7CBCD0-1D2F-A043-9FBB-DBCEC45E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222239-4F1D-854F-AA19-977F2140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DB108F9-0611-084F-8A90-7B0B4AE130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3450" y="158750"/>
            <a:ext cx="1535747" cy="679650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1993968-ED96-F146-A260-C771CA2327D1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6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338" y="1323975"/>
            <a:ext cx="7789862" cy="3248025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9643EA-C201-CA45-8D5B-FAE0C7A679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1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E8B6CD80-70D2-3241-975F-ECDCC6D0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14FE0E-FC37-4248-A693-CEF1E5FF8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7CBCD0-1D2F-A043-9FBB-DBCEC45E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222239-4F1D-854F-AA19-977F2140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4932409-532A-774C-A794-4078361B17BB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3" y="1323975"/>
            <a:ext cx="3729037" cy="32480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3722687" cy="3248025"/>
          </a:xfr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1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E56E481-2D74-EA48-A898-BA37B1DF6DE4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57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und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78EC9C-981B-8048-8259-8C0EF3B19C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079" y="1767639"/>
            <a:ext cx="5093324" cy="2907329"/>
          </a:xfrm>
          <a:prstGeom prst="rect">
            <a:avLst/>
          </a:prstGeom>
        </p:spPr>
      </p:pic>
      <p:sp>
        <p:nvSpPr>
          <p:cNvPr id="8" name="Titelplatzhalter 9">
            <a:extLst>
              <a:ext uri="{FF2B5EF4-FFF2-40B4-BE49-F238E27FC236}">
                <a16:creationId xmlns:a16="http://schemas.microsoft.com/office/drawing/2014/main" id="{F9EBE624-5765-C44E-BD2B-419A59CE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1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197D534-0845-544A-8768-EB1329D7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67FC37-C73A-A540-9506-6613D838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7DD6FCC-D334-EE47-A532-7D5CA8B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7F07-57C3-914D-9A8B-3B3F3154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3722687" cy="3248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FA32445-5AD8-5C4E-BBD9-849DB2639B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3003" y="157872"/>
            <a:ext cx="1643843" cy="71755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AB1A1C-6537-3F46-82F9-CD1BC054E6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38750" y="2025651"/>
            <a:ext cx="3559175" cy="2216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C55A6-D232-B24E-B0D4-9DB984B03964}"/>
              </a:ext>
            </a:extLst>
          </p:cNvPr>
          <p:cNvCxnSpPr>
            <a:cxnSpLocks/>
          </p:cNvCxnSpPr>
          <p:nvPr userDrawn="1"/>
        </p:nvCxnSpPr>
        <p:spPr>
          <a:xfrm flipH="1">
            <a:off x="668338" y="4760913"/>
            <a:ext cx="7789862" cy="0"/>
          </a:xfrm>
          <a:prstGeom prst="line">
            <a:avLst/>
          </a:prstGeom>
          <a:ln w="635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29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339" y="1323975"/>
            <a:ext cx="7789861" cy="3248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5534" y="4760913"/>
            <a:ext cx="1016000" cy="216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050" y="4760913"/>
            <a:ext cx="692150" cy="21431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140573F6-E316-7D41-8C36-E65EB19DA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F100B11-F6B8-E844-8D41-6013053C5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338" y="4760912"/>
            <a:ext cx="4408487" cy="216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r>
              <a:rPr lang="de-DE"/>
              <a:t>Master | Titel | Vorname 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41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7" r:id="rId3"/>
    <p:sldLayoutId id="2147483712" r:id="rId4"/>
    <p:sldLayoutId id="2147483670" r:id="rId5"/>
    <p:sldLayoutId id="2147483682" r:id="rId6"/>
    <p:sldLayoutId id="2147483662" r:id="rId7"/>
    <p:sldLayoutId id="2147483664" r:id="rId8"/>
    <p:sldLayoutId id="2147483684" r:id="rId9"/>
    <p:sldLayoutId id="2147483676" r:id="rId10"/>
    <p:sldLayoutId id="2147483673" r:id="rId11"/>
    <p:sldLayoutId id="2147483681" r:id="rId12"/>
    <p:sldLayoutId id="2147483679" r:id="rId13"/>
    <p:sldLayoutId id="2147483683" r:id="rId14"/>
    <p:sldLayoutId id="2147483680" r:id="rId15"/>
    <p:sldLayoutId id="2147483666" r:id="rId16"/>
    <p:sldLayoutId id="2147483671" r:id="rId17"/>
    <p:sldLayoutId id="2147483685" r:id="rId18"/>
    <p:sldLayoutId id="2147483686" r:id="rId19"/>
    <p:sldLayoutId id="2147483677" r:id="rId20"/>
    <p:sldLayoutId id="2147483672" r:id="rId21"/>
    <p:sldLayoutId id="2147483678" r:id="rId22"/>
    <p:sldLayoutId id="2147483710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540000" rtl="0" eaLnBrk="1" latinLnBrk="0" hangingPunct="1">
        <a:lnSpc>
          <a:spcPct val="110000"/>
        </a:lnSpc>
        <a:spcBef>
          <a:spcPts val="0"/>
        </a:spcBef>
        <a:buClr>
          <a:schemeClr val="tx1"/>
        </a:buClr>
        <a:buSzPct val="125000"/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4625" algn="l" defTabSz="5400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25000"/>
        <a:buFont typeface="Arial" panose="020B0604020202020204" pitchFamily="34" charset="0"/>
        <a:buChar char="•"/>
        <a:tabLst/>
        <a:defRPr sz="1200" kern="1200">
          <a:solidFill>
            <a:srgbClr val="000000"/>
          </a:solidFill>
          <a:latin typeface="+mn-lt"/>
          <a:ea typeface="+mn-ea"/>
          <a:cs typeface="+mn-cs"/>
        </a:defRPr>
      </a:lvl2pPr>
      <a:lvl3pPr marL="536575" indent="-180975" algn="l" defTabSz="5400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25000"/>
        <a:buFont typeface="Arial" panose="020B0604020202020204" pitchFamily="34" charset="0"/>
        <a:buChar char="•"/>
        <a:tabLst/>
        <a:defRPr sz="1200" kern="1200">
          <a:solidFill>
            <a:srgbClr val="000000"/>
          </a:solidFill>
          <a:latin typeface="+mn-lt"/>
          <a:ea typeface="+mn-ea"/>
          <a:cs typeface="+mn-cs"/>
        </a:defRPr>
      </a:lvl3pPr>
      <a:lvl4pPr marL="711200" indent="-174625" algn="l" defTabSz="5400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25000"/>
        <a:buFont typeface="Arial" panose="020B0604020202020204" pitchFamily="34" charset="0"/>
        <a:buChar char="•"/>
        <a:tabLst/>
        <a:defRPr sz="1200" kern="1200">
          <a:solidFill>
            <a:srgbClr val="000000"/>
          </a:solidFill>
          <a:latin typeface="+mn-lt"/>
          <a:ea typeface="+mn-ea"/>
          <a:cs typeface="+mn-cs"/>
        </a:defRPr>
      </a:lvl4pPr>
      <a:lvl5pPr marL="892175" indent="-180975" algn="l" defTabSz="5400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25000"/>
        <a:buFont typeface="Arial" panose="020B0604020202020204" pitchFamily="34" charset="0"/>
        <a:buChar char="•"/>
        <a:tabLst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1" userDrawn="1">
          <p15:clr>
            <a:srgbClr val="F26B43"/>
          </p15:clr>
        </p15:guide>
        <p15:guide id="2" pos="212" userDrawn="1">
          <p15:clr>
            <a:srgbClr val="F26B43"/>
          </p15:clr>
        </p15:guide>
        <p15:guide id="3" pos="421" userDrawn="1">
          <p15:clr>
            <a:srgbClr val="F26B43"/>
          </p15:clr>
        </p15:guide>
        <p15:guide id="4" orient="horz" pos="239" userDrawn="1">
          <p15:clr>
            <a:srgbClr val="F26B43"/>
          </p15:clr>
        </p15:guide>
        <p15:guide id="5" pos="637" userDrawn="1">
          <p15:clr>
            <a:srgbClr val="F26B43"/>
          </p15:clr>
        </p15:guide>
        <p15:guide id="6" pos="849" userDrawn="1">
          <p15:clr>
            <a:srgbClr val="F26B43"/>
          </p15:clr>
        </p15:guide>
        <p15:guide id="7" pos="1057" userDrawn="1">
          <p15:clr>
            <a:srgbClr val="F26B43"/>
          </p15:clr>
        </p15:guide>
        <p15:guide id="8" pos="1277" userDrawn="1">
          <p15:clr>
            <a:srgbClr val="F26B43"/>
          </p15:clr>
        </p15:guide>
        <p15:guide id="9" pos="1489" userDrawn="1">
          <p15:clr>
            <a:srgbClr val="F26B43"/>
          </p15:clr>
        </p15:guide>
        <p15:guide id="10" orient="horz" pos="350" userDrawn="1">
          <p15:clr>
            <a:srgbClr val="F26B43"/>
          </p15:clr>
        </p15:guide>
        <p15:guide id="11" pos="1698" userDrawn="1">
          <p15:clr>
            <a:srgbClr val="F26B43"/>
          </p15:clr>
        </p15:guide>
        <p15:guide id="12" pos="3615" userDrawn="1">
          <p15:clr>
            <a:srgbClr val="F26B43"/>
          </p15:clr>
        </p15:guide>
        <p15:guide id="13" pos="4691" userDrawn="1">
          <p15:clr>
            <a:srgbClr val="F26B43"/>
          </p15:clr>
        </p15:guide>
        <p15:guide id="14" pos="4900" userDrawn="1">
          <p15:clr>
            <a:srgbClr val="F26B43"/>
          </p15:clr>
        </p15:guide>
        <p15:guide id="15" pos="5120" userDrawn="1">
          <p15:clr>
            <a:srgbClr val="F26B43"/>
          </p15:clr>
        </p15:guide>
        <p15:guide id="16" pos="5328" userDrawn="1">
          <p15:clr>
            <a:srgbClr val="F26B43"/>
          </p15:clr>
        </p15:guide>
        <p15:guide id="17" pos="5540" userDrawn="1">
          <p15:clr>
            <a:srgbClr val="F26B43"/>
          </p15:clr>
        </p15:guide>
        <p15:guide id="18" pos="3835" userDrawn="1">
          <p15:clr>
            <a:srgbClr val="F26B43"/>
          </p15:clr>
        </p15:guide>
        <p15:guide id="19" pos="4047" userDrawn="1">
          <p15:clr>
            <a:srgbClr val="F26B43"/>
          </p15:clr>
        </p15:guide>
        <p15:guide id="20" pos="4256" userDrawn="1">
          <p15:clr>
            <a:srgbClr val="F26B43"/>
          </p15:clr>
        </p15:guide>
        <p15:guide id="21" pos="4483" userDrawn="1">
          <p15:clr>
            <a:srgbClr val="F26B43"/>
          </p15:clr>
        </p15:guide>
        <p15:guide id="22" pos="2126" userDrawn="1">
          <p15:clr>
            <a:srgbClr val="F26B43"/>
          </p15:clr>
        </p15:guide>
        <p15:guide id="23" pos="2338" userDrawn="1">
          <p15:clr>
            <a:srgbClr val="F26B43"/>
          </p15:clr>
        </p15:guide>
        <p15:guide id="24" pos="2558" userDrawn="1">
          <p15:clr>
            <a:srgbClr val="F26B43"/>
          </p15:clr>
        </p15:guide>
        <p15:guide id="25" pos="2766" userDrawn="1">
          <p15:clr>
            <a:srgbClr val="F26B43"/>
          </p15:clr>
        </p15:guide>
        <p15:guide id="26" pos="1917" userDrawn="1">
          <p15:clr>
            <a:srgbClr val="F26B43"/>
          </p15:clr>
        </p15:guide>
        <p15:guide id="27" pos="2979" userDrawn="1">
          <p15:clr>
            <a:srgbClr val="F26B43"/>
          </p15:clr>
        </p15:guide>
        <p15:guide id="28" pos="3198" userDrawn="1">
          <p15:clr>
            <a:srgbClr val="F26B43"/>
          </p15:clr>
        </p15:guide>
        <p15:guide id="29" pos="3407" userDrawn="1">
          <p15:clr>
            <a:srgbClr val="F26B43"/>
          </p15:clr>
        </p15:guide>
        <p15:guide id="30" orient="horz" pos="3117" userDrawn="1">
          <p15:clr>
            <a:srgbClr val="F26B43"/>
          </p15:clr>
        </p15:guide>
        <p15:guide id="31" orient="horz" pos="2751" userDrawn="1">
          <p15:clr>
            <a:srgbClr val="F26B43"/>
          </p15:clr>
        </p15:guide>
        <p15:guide id="32" orient="horz" pos="2880" userDrawn="1">
          <p15:clr>
            <a:srgbClr val="F26B43"/>
          </p15:clr>
        </p15:guide>
        <p15:guide id="33" orient="horz" pos="2999" userDrawn="1">
          <p15:clr>
            <a:srgbClr val="F26B43"/>
          </p15:clr>
        </p15:guide>
        <p15:guide id="34" orient="horz" pos="478" userDrawn="1">
          <p15:clr>
            <a:srgbClr val="F26B43"/>
          </p15:clr>
        </p15:guide>
        <p15:guide id="35" orient="horz" pos="597" userDrawn="1">
          <p15:clr>
            <a:srgbClr val="F26B43"/>
          </p15:clr>
        </p15:guide>
        <p15:guide id="36" orient="horz" pos="716" userDrawn="1">
          <p15:clr>
            <a:srgbClr val="F26B43"/>
          </p15:clr>
        </p15:guide>
        <p15:guide id="37" orient="horz" pos="834" userDrawn="1">
          <p15:clr>
            <a:srgbClr val="F26B43"/>
          </p15:clr>
        </p15:guide>
        <p15:guide id="38" orient="horz" pos="2636" userDrawn="1">
          <p15:clr>
            <a:srgbClr val="F26B43"/>
          </p15:clr>
        </p15:guide>
        <p15:guide id="39" orient="horz" pos="962" userDrawn="1">
          <p15:clr>
            <a:srgbClr val="F26B43"/>
          </p15:clr>
        </p15:guide>
        <p15:guide id="40" orient="horz" pos="1079" userDrawn="1">
          <p15:clr>
            <a:srgbClr val="F26B43"/>
          </p15:clr>
        </p15:guide>
        <p15:guide id="41" orient="horz" pos="1197" userDrawn="1">
          <p15:clr>
            <a:srgbClr val="F26B43"/>
          </p15:clr>
        </p15:guide>
        <p15:guide id="42" orient="horz" pos="1316" userDrawn="1">
          <p15:clr>
            <a:srgbClr val="F26B43"/>
          </p15:clr>
        </p15:guide>
        <p15:guide id="43" orient="horz" pos="1435" userDrawn="1">
          <p15:clr>
            <a:srgbClr val="F26B43"/>
          </p15:clr>
        </p15:guide>
        <p15:guide id="44" orient="horz" pos="1557" userDrawn="1">
          <p15:clr>
            <a:srgbClr val="F26B43"/>
          </p15:clr>
        </p15:guide>
        <p15:guide id="45" orient="horz" pos="2280" userDrawn="1">
          <p15:clr>
            <a:srgbClr val="F26B43"/>
          </p15:clr>
        </p15:guide>
        <p15:guide id="46" orient="horz" pos="2395" userDrawn="1">
          <p15:clr>
            <a:srgbClr val="F26B43"/>
          </p15:clr>
        </p15:guide>
        <p15:guide id="47" orient="horz" pos="2513" userDrawn="1">
          <p15:clr>
            <a:srgbClr val="F26B43"/>
          </p15:clr>
        </p15:guide>
        <p15:guide id="48" orient="horz" pos="1672" userDrawn="1">
          <p15:clr>
            <a:srgbClr val="F26B43"/>
          </p15:clr>
        </p15:guide>
        <p15:guide id="49" orient="horz" pos="1801" userDrawn="1">
          <p15:clr>
            <a:srgbClr val="F26B43"/>
          </p15:clr>
        </p15:guide>
        <p15:guide id="50" orient="horz" pos="1920" userDrawn="1">
          <p15:clr>
            <a:srgbClr val="F26B43"/>
          </p15:clr>
        </p15:guide>
        <p15:guide id="51" orient="horz" pos="2039" userDrawn="1">
          <p15:clr>
            <a:srgbClr val="F26B43"/>
          </p15:clr>
        </p15:guide>
        <p15:guide id="52" orient="horz" pos="21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339" y="1323975"/>
            <a:ext cx="7789861" cy="3248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5534" y="4760913"/>
            <a:ext cx="1016000" cy="216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050" y="4760913"/>
            <a:ext cx="692150" cy="21431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fld id="{9D0A5AF2-729B-7843-B478-B18927E0D15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platzhalter 9">
            <a:extLst>
              <a:ext uri="{FF2B5EF4-FFF2-40B4-BE49-F238E27FC236}">
                <a16:creationId xmlns:a16="http://schemas.microsoft.com/office/drawing/2014/main" id="{140573F6-E316-7D41-8C36-E65EB19DA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F100B11-F6B8-E844-8D41-6013053C5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338" y="4760912"/>
            <a:ext cx="4408487" cy="216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r>
              <a:rPr lang="de-DE"/>
              <a:t>Master | Titel | Vorname 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52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1" r:id="rId2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540000" rtl="0" eaLnBrk="1" latinLnBrk="0" hangingPunct="1">
        <a:lnSpc>
          <a:spcPct val="110000"/>
        </a:lnSpc>
        <a:spcBef>
          <a:spcPts val="0"/>
        </a:spcBef>
        <a:buClr>
          <a:schemeClr val="tx1"/>
        </a:buClr>
        <a:buSzPct val="125000"/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4625" algn="l" defTabSz="5400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25000"/>
        <a:buFont typeface="Arial" panose="020B0604020202020204" pitchFamily="34" charset="0"/>
        <a:buChar char="•"/>
        <a:tabLst/>
        <a:defRPr sz="1200" kern="1200">
          <a:solidFill>
            <a:srgbClr val="000000"/>
          </a:solidFill>
          <a:latin typeface="+mn-lt"/>
          <a:ea typeface="+mn-ea"/>
          <a:cs typeface="+mn-cs"/>
        </a:defRPr>
      </a:lvl2pPr>
      <a:lvl3pPr marL="536575" indent="-180975" algn="l" defTabSz="5400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25000"/>
        <a:buFont typeface="Arial" panose="020B0604020202020204" pitchFamily="34" charset="0"/>
        <a:buChar char="•"/>
        <a:tabLst/>
        <a:defRPr sz="1200" kern="1200">
          <a:solidFill>
            <a:srgbClr val="000000"/>
          </a:solidFill>
          <a:latin typeface="+mn-lt"/>
          <a:ea typeface="+mn-ea"/>
          <a:cs typeface="+mn-cs"/>
        </a:defRPr>
      </a:lvl3pPr>
      <a:lvl4pPr marL="711200" indent="-174625" algn="l" defTabSz="5400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25000"/>
        <a:buFont typeface="Arial" panose="020B0604020202020204" pitchFamily="34" charset="0"/>
        <a:buChar char="•"/>
        <a:tabLst/>
        <a:defRPr sz="1200" kern="1200">
          <a:solidFill>
            <a:srgbClr val="000000"/>
          </a:solidFill>
          <a:latin typeface="+mn-lt"/>
          <a:ea typeface="+mn-ea"/>
          <a:cs typeface="+mn-cs"/>
        </a:defRPr>
      </a:lvl4pPr>
      <a:lvl5pPr marL="892175" indent="-180975" algn="l" defTabSz="5400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25000"/>
        <a:buFont typeface="Arial" panose="020B0604020202020204" pitchFamily="34" charset="0"/>
        <a:buChar char="•"/>
        <a:tabLst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1">
          <p15:clr>
            <a:srgbClr val="F26B43"/>
          </p15:clr>
        </p15:guide>
        <p15:guide id="2" pos="212">
          <p15:clr>
            <a:srgbClr val="F26B43"/>
          </p15:clr>
        </p15:guide>
        <p15:guide id="3" pos="421">
          <p15:clr>
            <a:srgbClr val="F26B43"/>
          </p15:clr>
        </p15:guide>
        <p15:guide id="4" orient="horz" pos="239">
          <p15:clr>
            <a:srgbClr val="F26B43"/>
          </p15:clr>
        </p15:guide>
        <p15:guide id="5" pos="637">
          <p15:clr>
            <a:srgbClr val="F26B43"/>
          </p15:clr>
        </p15:guide>
        <p15:guide id="6" pos="849">
          <p15:clr>
            <a:srgbClr val="F26B43"/>
          </p15:clr>
        </p15:guide>
        <p15:guide id="7" pos="1057">
          <p15:clr>
            <a:srgbClr val="F26B43"/>
          </p15:clr>
        </p15:guide>
        <p15:guide id="8" pos="1277">
          <p15:clr>
            <a:srgbClr val="F26B43"/>
          </p15:clr>
        </p15:guide>
        <p15:guide id="9" pos="1489">
          <p15:clr>
            <a:srgbClr val="F26B43"/>
          </p15:clr>
        </p15:guide>
        <p15:guide id="10" orient="horz" pos="350">
          <p15:clr>
            <a:srgbClr val="F26B43"/>
          </p15:clr>
        </p15:guide>
        <p15:guide id="11" pos="1698">
          <p15:clr>
            <a:srgbClr val="F26B43"/>
          </p15:clr>
        </p15:guide>
        <p15:guide id="12" pos="3615">
          <p15:clr>
            <a:srgbClr val="F26B43"/>
          </p15:clr>
        </p15:guide>
        <p15:guide id="13" pos="4691">
          <p15:clr>
            <a:srgbClr val="F26B43"/>
          </p15:clr>
        </p15:guide>
        <p15:guide id="14" pos="4900">
          <p15:clr>
            <a:srgbClr val="F26B43"/>
          </p15:clr>
        </p15:guide>
        <p15:guide id="15" pos="5120">
          <p15:clr>
            <a:srgbClr val="F26B43"/>
          </p15:clr>
        </p15:guide>
        <p15:guide id="16" pos="5328">
          <p15:clr>
            <a:srgbClr val="F26B43"/>
          </p15:clr>
        </p15:guide>
        <p15:guide id="17" pos="5540">
          <p15:clr>
            <a:srgbClr val="F26B43"/>
          </p15:clr>
        </p15:guide>
        <p15:guide id="18" pos="3835">
          <p15:clr>
            <a:srgbClr val="F26B43"/>
          </p15:clr>
        </p15:guide>
        <p15:guide id="19" pos="4047">
          <p15:clr>
            <a:srgbClr val="F26B43"/>
          </p15:clr>
        </p15:guide>
        <p15:guide id="20" pos="4256">
          <p15:clr>
            <a:srgbClr val="F26B43"/>
          </p15:clr>
        </p15:guide>
        <p15:guide id="21" pos="4483">
          <p15:clr>
            <a:srgbClr val="F26B43"/>
          </p15:clr>
        </p15:guide>
        <p15:guide id="22" pos="2126">
          <p15:clr>
            <a:srgbClr val="F26B43"/>
          </p15:clr>
        </p15:guide>
        <p15:guide id="23" pos="2338">
          <p15:clr>
            <a:srgbClr val="F26B43"/>
          </p15:clr>
        </p15:guide>
        <p15:guide id="24" pos="2558">
          <p15:clr>
            <a:srgbClr val="F26B43"/>
          </p15:clr>
        </p15:guide>
        <p15:guide id="25" pos="2766">
          <p15:clr>
            <a:srgbClr val="F26B43"/>
          </p15:clr>
        </p15:guide>
        <p15:guide id="26" pos="1917">
          <p15:clr>
            <a:srgbClr val="F26B43"/>
          </p15:clr>
        </p15:guide>
        <p15:guide id="27" pos="2979">
          <p15:clr>
            <a:srgbClr val="F26B43"/>
          </p15:clr>
        </p15:guide>
        <p15:guide id="28" pos="3198">
          <p15:clr>
            <a:srgbClr val="F26B43"/>
          </p15:clr>
        </p15:guide>
        <p15:guide id="29" pos="3407">
          <p15:clr>
            <a:srgbClr val="F26B43"/>
          </p15:clr>
        </p15:guide>
        <p15:guide id="30" orient="horz" pos="3117">
          <p15:clr>
            <a:srgbClr val="F26B43"/>
          </p15:clr>
        </p15:guide>
        <p15:guide id="31" orient="horz" pos="2751">
          <p15:clr>
            <a:srgbClr val="F26B43"/>
          </p15:clr>
        </p15:guide>
        <p15:guide id="32" orient="horz" pos="2880">
          <p15:clr>
            <a:srgbClr val="F26B43"/>
          </p15:clr>
        </p15:guide>
        <p15:guide id="33" orient="horz" pos="2999">
          <p15:clr>
            <a:srgbClr val="F26B43"/>
          </p15:clr>
        </p15:guide>
        <p15:guide id="34" orient="horz" pos="478">
          <p15:clr>
            <a:srgbClr val="F26B43"/>
          </p15:clr>
        </p15:guide>
        <p15:guide id="35" orient="horz" pos="597">
          <p15:clr>
            <a:srgbClr val="F26B43"/>
          </p15:clr>
        </p15:guide>
        <p15:guide id="36" orient="horz" pos="716">
          <p15:clr>
            <a:srgbClr val="F26B43"/>
          </p15:clr>
        </p15:guide>
        <p15:guide id="37" orient="horz" pos="834">
          <p15:clr>
            <a:srgbClr val="F26B43"/>
          </p15:clr>
        </p15:guide>
        <p15:guide id="38" orient="horz" pos="2636">
          <p15:clr>
            <a:srgbClr val="F26B43"/>
          </p15:clr>
        </p15:guide>
        <p15:guide id="39" orient="horz" pos="962">
          <p15:clr>
            <a:srgbClr val="F26B43"/>
          </p15:clr>
        </p15:guide>
        <p15:guide id="40" orient="horz" pos="1079">
          <p15:clr>
            <a:srgbClr val="F26B43"/>
          </p15:clr>
        </p15:guide>
        <p15:guide id="41" orient="horz" pos="1197">
          <p15:clr>
            <a:srgbClr val="F26B43"/>
          </p15:clr>
        </p15:guide>
        <p15:guide id="42" orient="horz" pos="1316">
          <p15:clr>
            <a:srgbClr val="F26B43"/>
          </p15:clr>
        </p15:guide>
        <p15:guide id="43" orient="horz" pos="1435">
          <p15:clr>
            <a:srgbClr val="F26B43"/>
          </p15:clr>
        </p15:guide>
        <p15:guide id="44" orient="horz" pos="1557">
          <p15:clr>
            <a:srgbClr val="F26B43"/>
          </p15:clr>
        </p15:guide>
        <p15:guide id="45" orient="horz" pos="2280">
          <p15:clr>
            <a:srgbClr val="F26B43"/>
          </p15:clr>
        </p15:guide>
        <p15:guide id="46" orient="horz" pos="2395">
          <p15:clr>
            <a:srgbClr val="F26B43"/>
          </p15:clr>
        </p15:guide>
        <p15:guide id="47" orient="horz" pos="2513">
          <p15:clr>
            <a:srgbClr val="F26B43"/>
          </p15:clr>
        </p15:guide>
        <p15:guide id="48" orient="horz" pos="1672">
          <p15:clr>
            <a:srgbClr val="F26B43"/>
          </p15:clr>
        </p15:guide>
        <p15:guide id="49" orient="horz" pos="1801">
          <p15:clr>
            <a:srgbClr val="F26B43"/>
          </p15:clr>
        </p15:guide>
        <p15:guide id="50" orient="horz" pos="1920">
          <p15:clr>
            <a:srgbClr val="F26B43"/>
          </p15:clr>
        </p15:guide>
        <p15:guide id="51" orient="horz" pos="2039">
          <p15:clr>
            <a:srgbClr val="F26B43"/>
          </p15:clr>
        </p15:guide>
        <p15:guide id="52" orient="horz" pos="21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E2075-88AC-8C4E-A6D7-B3C859E39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36E7442-7974-DA42-A8FA-44CCBC1B6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0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6CB05C16-7FF9-854D-9598-BB8F19A841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7"/>
          <a:stretch/>
        </p:blipFill>
        <p:spPr>
          <a:xfrm>
            <a:off x="-3160" y="-1936"/>
            <a:ext cx="9148432" cy="3765262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916C1C-5828-CD44-B961-5ED013AEB9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A688E1-C7FE-D545-B33F-A9D9D6412C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D716A3-0C55-8A42-9018-7ADA2C879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1" name="Titel 8">
            <a:extLst>
              <a:ext uri="{FF2B5EF4-FFF2-40B4-BE49-F238E27FC236}">
                <a16:creationId xmlns:a16="http://schemas.microsoft.com/office/drawing/2014/main" id="{7C008EE1-EFDA-1548-B17A-86814D867581}"/>
              </a:ext>
            </a:extLst>
          </p:cNvPr>
          <p:cNvSpPr txBox="1">
            <a:spLocks/>
          </p:cNvSpPr>
          <p:nvPr/>
        </p:nvSpPr>
        <p:spPr>
          <a:xfrm>
            <a:off x="668338" y="3989388"/>
            <a:ext cx="7789862" cy="679251"/>
          </a:xfrm>
          <a:prstGeom prst="rect">
            <a:avLst/>
          </a:prstGeom>
        </p:spPr>
        <p:txBody>
          <a:bodyPr lIns="0" tIns="0" rIns="0" b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i="1" dirty="0" err="1"/>
              <a:t>Mensch.Tier.Wir</a:t>
            </a:r>
            <a:r>
              <a:rPr lang="de-DE" sz="36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437024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85815A0-0C83-E643-8AEA-7466B908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Die Uelzener Versicherungen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EBBDB2-DAD0-DF45-A57D-C350504C2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3ADDDEC-EEA0-2C4E-AD8D-62FEC9B33B33}"/>
              </a:ext>
            </a:extLst>
          </p:cNvPr>
          <p:cNvSpPr/>
          <p:nvPr/>
        </p:nvSpPr>
        <p:spPr>
          <a:xfrm>
            <a:off x="5408613" y="0"/>
            <a:ext cx="3735387" cy="47609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E1098C-47DB-9344-BE76-F7DE7BEE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8F9910-7ED0-3649-A9D6-4B8356CF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4" name="Inhaltsplatzhalter 9">
            <a:extLst>
              <a:ext uri="{FF2B5EF4-FFF2-40B4-BE49-F238E27FC236}">
                <a16:creationId xmlns:a16="http://schemas.microsoft.com/office/drawing/2014/main" id="{7E4CE3E9-747A-F241-8404-4EA86065D2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5884" y="627534"/>
            <a:ext cx="3156189" cy="4133379"/>
          </a:xfrm>
          <a:prstGeom prst="rect">
            <a:avLst/>
          </a:prstGeom>
        </p:spPr>
      </p:pic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67F2E500-6EA1-F149-8A9A-83C2B163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8" y="1323975"/>
            <a:ext cx="3722687" cy="954088"/>
          </a:xfrm>
        </p:spPr>
        <p:txBody>
          <a:bodyPr/>
          <a:lstStyle/>
          <a:p>
            <a:r>
              <a:rPr lang="de-DE" sz="1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Wir.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 die Erfinder und Marktführer</a:t>
            </a:r>
            <a:br>
              <a:rPr lang="de-DE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 Tierkrankenversicherung</a:t>
            </a:r>
            <a:br>
              <a:rPr lang="de-DE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Hund, Katze und Pferd</a:t>
            </a:r>
            <a:endParaRPr lang="de-DE" sz="1400" dirty="0"/>
          </a:p>
        </p:txBody>
      </p:sp>
      <p:sp>
        <p:nvSpPr>
          <p:cNvPr id="19" name="Inhaltsplatzhalter 17">
            <a:extLst>
              <a:ext uri="{FF2B5EF4-FFF2-40B4-BE49-F238E27FC236}">
                <a16:creationId xmlns:a16="http://schemas.microsoft.com/office/drawing/2014/main" id="{7BBD31B9-E8A9-9647-AEB1-1D033F270C1C}"/>
              </a:ext>
            </a:extLst>
          </p:cNvPr>
          <p:cNvSpPr txBox="1">
            <a:spLocks/>
          </p:cNvSpPr>
          <p:nvPr/>
        </p:nvSpPr>
        <p:spPr>
          <a:xfrm>
            <a:off x="668338" y="2278063"/>
            <a:ext cx="3722687" cy="989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5000"/>
              <a:buFont typeface="Arial" panose="020B0604020202020204" pitchFamily="34" charset="0"/>
              <a:buNone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55600" indent="-174625" algn="l" defTabSz="5400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536575" indent="-180975" algn="l" defTabSz="5400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711200" indent="-174625" algn="l" defTabSz="5400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2175" indent="-180975" algn="l" defTabSz="5400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Wir.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 in der Pferdeversicherung</a:t>
            </a:r>
            <a:br>
              <a:rPr lang="de-DE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Markenbegriff</a:t>
            </a:r>
            <a:endParaRPr lang="de-DE" sz="1400" dirty="0"/>
          </a:p>
        </p:txBody>
      </p:sp>
      <p:sp>
        <p:nvSpPr>
          <p:cNvPr id="20" name="Inhaltsplatzhalter 17">
            <a:extLst>
              <a:ext uri="{FF2B5EF4-FFF2-40B4-BE49-F238E27FC236}">
                <a16:creationId xmlns:a16="http://schemas.microsoft.com/office/drawing/2014/main" id="{D343592C-EF09-5C42-A941-370124A2B269}"/>
              </a:ext>
            </a:extLst>
          </p:cNvPr>
          <p:cNvSpPr txBox="1">
            <a:spLocks/>
          </p:cNvSpPr>
          <p:nvPr/>
        </p:nvSpPr>
        <p:spPr>
          <a:xfrm>
            <a:off x="668338" y="3048000"/>
            <a:ext cx="3722687" cy="942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SzPct val="125000"/>
              <a:buFont typeface="Arial" panose="020B0604020202020204" pitchFamily="34" charset="0"/>
              <a:buNone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55600" indent="-174625" algn="l" defTabSz="5400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536575" indent="-180975" algn="l" defTabSz="5400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711200" indent="-174625" algn="l" defTabSz="5400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2175" indent="-180975" algn="l" defTabSz="5400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Wir.</a:t>
            </a:r>
            <a:r>
              <a:rPr lang="de-DE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haben ein einzigartiges Versicherungskonstrukt für Elementarrisiken</a:t>
            </a:r>
          </a:p>
          <a:p>
            <a:r>
              <a:rPr lang="de-DE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der Tierseuchenversicherung mit der MVG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670EC2F-A357-114C-9A34-6E48F69F82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765" y="483518"/>
            <a:ext cx="2850396" cy="427739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5324732-4F81-C04C-85E6-8334697518A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63406" y="-1"/>
            <a:ext cx="3173942" cy="476091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95C9D0-0E3C-7044-B01E-D2613B60705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3450" y="158750"/>
            <a:ext cx="1535747" cy="6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build="p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9827E-F44A-C546-8977-FF66EA87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Inhalte mit Beschreibungen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7DCCC4-967B-E84B-B098-7C4FD916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5B9197-D5FC-C240-AC0F-29C960D5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755C7B-BA78-0C4E-9A33-8F7E1109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9173652F-11CF-6E42-9C64-5BF650EDFA81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8063" y="1323975"/>
            <a:ext cx="2363787" cy="1912938"/>
          </a:xfr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7A31FDD-92E9-1749-8EE6-C02E4B72584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Zwischenüberschrift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99D0F8A-4FB9-1246-A593-F059B6AC96C2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Zwischenüberschrift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  <a:p>
            <a:pPr algn="ctr"/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5EFD53D-0816-9845-B021-A44160F146D0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Zwischenüberschrift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  <a:p>
            <a:pPr algn="ctr"/>
            <a:endParaRPr lang="de-DE" dirty="0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2C9E6337-9216-4248-A438-B9C55DB3B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338" y="1323975"/>
            <a:ext cx="2374900" cy="1912938"/>
          </a:xfr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D7B76FEF-18CD-5348-B47C-6C5B747918F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5025" y="1323975"/>
            <a:ext cx="2359025" cy="1912938"/>
          </a:xfr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40A3D71-5121-4C46-8F7A-8D35CCF0ED45}"/>
              </a:ext>
            </a:extLst>
          </p:cNvPr>
          <p:cNvSpPr/>
          <p:nvPr/>
        </p:nvSpPr>
        <p:spPr>
          <a:xfrm>
            <a:off x="668338" y="4572000"/>
            <a:ext cx="2556836" cy="12311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r>
              <a:rPr lang="de-DE" sz="800" dirty="0">
                <a:solidFill>
                  <a:schemeClr val="accent3"/>
                </a:solidFill>
              </a:rPr>
              <a:t>Quelle: Uelzener Versicherungen</a:t>
            </a:r>
          </a:p>
        </p:txBody>
      </p:sp>
    </p:spTree>
    <p:extLst>
      <p:ext uri="{BB962C8B-B14F-4D97-AF65-F5344CB8AC3E}">
        <p14:creationId xmlns:p14="http://schemas.microsoft.com/office/powerpoint/2010/main" val="42500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FE40BAA9-07DD-A449-9127-3DE3227179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22166368"/>
              </p:ext>
            </p:extLst>
          </p:nvPr>
        </p:nvGraphicFramePr>
        <p:xfrm>
          <a:off x="4729163" y="1323975"/>
          <a:ext cx="3729037" cy="3248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EDD25D96-1691-EB45-9D3F-418B952C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Musterdiagramme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B36ED9-3F29-334F-B1EC-D708D113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29C5BB-69C2-9A48-8BAB-E6E1F0A83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702418-CEA8-1448-8192-04802213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13</a:t>
            </a:fld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87B3A1A9-2FA9-3B4F-BDC9-26CDD19C33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43070"/>
              </p:ext>
            </p:extLst>
          </p:nvPr>
        </p:nvGraphicFramePr>
        <p:xfrm>
          <a:off x="668338" y="1323975"/>
          <a:ext cx="3722687" cy="3248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776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27E6EED-E15B-0F43-B8C5-B2CD355D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Musterdiagramme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3C0E2E-4945-894A-B7AF-77C4A59C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99C294-CE5F-4846-868A-8470741B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A5A61E-F033-384C-BBDC-E6527184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14</a:t>
            </a:fld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EE1DDB6-61B7-7C4C-B8EE-A47EE5BD88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7563568"/>
              </p:ext>
            </p:extLst>
          </p:nvPr>
        </p:nvGraphicFramePr>
        <p:xfrm>
          <a:off x="668338" y="1323975"/>
          <a:ext cx="3722687" cy="3248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D62673FF-96FB-9B45-B626-103FC766D9D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3667642"/>
              </p:ext>
            </p:extLst>
          </p:nvPr>
        </p:nvGraphicFramePr>
        <p:xfrm>
          <a:off x="4729163" y="1323975"/>
          <a:ext cx="3729037" cy="3248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261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27E6EED-E15B-0F43-B8C5-B2CD355D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Musterdiagramme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3C0E2E-4945-894A-B7AF-77C4A59C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99C294-CE5F-4846-868A-8470741B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A5A61E-F033-384C-BBDC-E6527184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15</a:t>
            </a:fld>
            <a:endParaRPr lang="de-D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29EF41A8-72CF-8441-9248-5BA9E3057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8799506"/>
              </p:ext>
            </p:extLst>
          </p:nvPr>
        </p:nvGraphicFramePr>
        <p:xfrm>
          <a:off x="668338" y="1323975"/>
          <a:ext cx="3722687" cy="324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A5D07680-9DE8-0A48-861E-23459293CC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0684861"/>
              </p:ext>
            </p:extLst>
          </p:nvPr>
        </p:nvGraphicFramePr>
        <p:xfrm>
          <a:off x="4729163" y="1323975"/>
          <a:ext cx="3729037" cy="324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0456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DEF464E-1C4E-E448-A654-D216286B4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536" y="1275606"/>
            <a:ext cx="3049587" cy="3248025"/>
          </a:xfrm>
        </p:spPr>
        <p:txBody>
          <a:bodyPr/>
          <a:lstStyle/>
          <a:p>
            <a:pPr lvl="0">
              <a:buClr>
                <a:srgbClr val="65B32E"/>
              </a:buClr>
            </a:pPr>
            <a:r>
              <a:rPr lang="de-DE" dirty="0"/>
              <a:t>Unsern Bestand teilen wir in drei Kategorien ein.</a:t>
            </a:r>
          </a:p>
          <a:p>
            <a:pPr lvl="0">
              <a:buClr>
                <a:srgbClr val="65B32E"/>
              </a:buClr>
            </a:pPr>
            <a:endParaRPr lang="de-DE" b="1" dirty="0"/>
          </a:p>
          <a:p>
            <a:pPr lvl="0">
              <a:buClr>
                <a:srgbClr val="65B32E"/>
              </a:buClr>
            </a:pPr>
            <a:r>
              <a:rPr lang="de-DE" b="1" dirty="0"/>
              <a:t>Kern Bestand 85%</a:t>
            </a:r>
            <a:br>
              <a:rPr lang="de-DE" b="1" dirty="0"/>
            </a:br>
            <a:r>
              <a:rPr lang="de-DE" dirty="0"/>
              <a:t>TKOP Tierkranken-OP, AH Haftpflicht, TKV Tierkrankenvoll </a:t>
            </a:r>
          </a:p>
          <a:p>
            <a:pPr lvl="0">
              <a:buClr>
                <a:srgbClr val="65B32E"/>
              </a:buClr>
            </a:pPr>
            <a:endParaRPr lang="de-DE" b="1" dirty="0">
              <a:solidFill>
                <a:srgbClr val="65B32E"/>
              </a:solidFill>
            </a:endParaRPr>
          </a:p>
          <a:p>
            <a:pPr lvl="0">
              <a:buClr>
                <a:srgbClr val="65B32E"/>
              </a:buClr>
            </a:pPr>
            <a:r>
              <a:rPr lang="de-DE" b="1" dirty="0"/>
              <a:t>Weiterer Bestand 10%</a:t>
            </a:r>
            <a:br>
              <a:rPr lang="de-DE" b="1" dirty="0"/>
            </a:br>
            <a:r>
              <a:rPr lang="de-DE" dirty="0"/>
              <a:t>TS Tierseuche, U Unfall</a:t>
            </a:r>
          </a:p>
          <a:p>
            <a:pPr lvl="0">
              <a:buClr>
                <a:srgbClr val="65B32E"/>
              </a:buClr>
            </a:pPr>
            <a:endParaRPr lang="de-DE" b="1" dirty="0">
              <a:solidFill>
                <a:srgbClr val="65B32E"/>
              </a:solidFill>
            </a:endParaRPr>
          </a:p>
          <a:p>
            <a:pPr lvl="0">
              <a:buClr>
                <a:srgbClr val="65B32E"/>
              </a:buClr>
            </a:pPr>
            <a:r>
              <a:rPr lang="de-DE" b="1" dirty="0"/>
              <a:t>Sonstiger Bestand 5%</a:t>
            </a:r>
            <a:br>
              <a:rPr lang="de-DE" b="1" dirty="0"/>
            </a:br>
            <a:r>
              <a:rPr lang="de-DE" dirty="0"/>
              <a:t>RS Rechtsschutz, TL Tierleben, HS Hausrat, VB Verb. Gebäude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8800AC-FF76-1041-A3B5-58B96E75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Musterdiagramm</a:t>
            </a:r>
            <a:br>
              <a:rPr lang="de-DE" dirty="0"/>
            </a:br>
            <a:r>
              <a:rPr lang="de-DE" dirty="0"/>
              <a:t>mit Animation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5ABC3A-EBE1-4342-8AE7-E9B47B89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CBAEC7-2F71-7440-96F4-C2187CB3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913228-96FD-FF49-A3AA-27E4FABB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E10A5A-84C5-A74C-BD8E-6BD6AFB7BF22}"/>
              </a:ext>
            </a:extLst>
          </p:cNvPr>
          <p:cNvSpPr/>
          <p:nvPr/>
        </p:nvSpPr>
        <p:spPr>
          <a:xfrm>
            <a:off x="668338" y="4572000"/>
            <a:ext cx="6351934" cy="12311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r>
              <a:rPr lang="de-DE" sz="800" dirty="0">
                <a:solidFill>
                  <a:schemeClr val="accent3"/>
                </a:solidFill>
              </a:rPr>
              <a:t>Angaben in Millionen, Quelle: Musterbibliothek 2019</a:t>
            </a:r>
          </a:p>
        </p:txBody>
      </p:sp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EA156FB5-48A3-7446-A61E-ECA4501322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281789"/>
              </p:ext>
            </p:extLst>
          </p:nvPr>
        </p:nvGraphicFramePr>
        <p:xfrm>
          <a:off x="668338" y="1323975"/>
          <a:ext cx="7789862" cy="3248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02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2">
            <a:extLst>
              <a:ext uri="{FF2B5EF4-FFF2-40B4-BE49-F238E27FC236}">
                <a16:creationId xmlns:a16="http://schemas.microsoft.com/office/drawing/2014/main" id="{D144B241-4555-0A4C-A5F8-BECE48EEB6B0}"/>
              </a:ext>
            </a:extLst>
          </p:cNvPr>
          <p:cNvGraphicFramePr>
            <a:graphicFrameLocks/>
          </p:cNvGraphicFramePr>
          <p:nvPr/>
        </p:nvGraphicFramePr>
        <p:xfrm>
          <a:off x="668338" y="1323975"/>
          <a:ext cx="4408487" cy="3248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DCC470F1-6D91-894F-B195-3F813AB80722}"/>
              </a:ext>
            </a:extLst>
          </p:cNvPr>
          <p:cNvSpPr/>
          <p:nvPr/>
        </p:nvSpPr>
        <p:spPr>
          <a:xfrm>
            <a:off x="1488356" y="1555130"/>
            <a:ext cx="2854920" cy="2886670"/>
          </a:xfrm>
          <a:prstGeom prst="rect">
            <a:avLst/>
          </a:prstGeom>
        </p:spPr>
        <p:txBody>
          <a:bodyPr wrap="none" lIns="0" tIns="0" rIns="0" bIns="0" anchor="t" anchorCtr="0">
            <a:prstTxWarp prst="textArchUp">
              <a:avLst>
                <a:gd name="adj" fmla="val 13646374"/>
              </a:avLst>
            </a:prstTxWarp>
            <a:spAutoFit/>
          </a:bodyPr>
          <a:lstStyle/>
          <a:p>
            <a:r>
              <a:rPr lang="de-DE" sz="600" b="1" dirty="0">
                <a:solidFill>
                  <a:schemeClr val="bg1"/>
                </a:solidFill>
              </a:rPr>
              <a:t>Weiterer</a:t>
            </a:r>
            <a:endParaRPr lang="de-DE" sz="600" dirty="0">
              <a:solidFill>
                <a:schemeClr val="bg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67F1FC7-76E8-EC42-A13D-FED6A171A8E1}"/>
              </a:ext>
            </a:extLst>
          </p:cNvPr>
          <p:cNvSpPr/>
          <p:nvPr/>
        </p:nvSpPr>
        <p:spPr>
          <a:xfrm>
            <a:off x="1462956" y="1550938"/>
            <a:ext cx="2808312" cy="2808312"/>
          </a:xfrm>
          <a:prstGeom prst="rect">
            <a:avLst/>
          </a:prstGeom>
        </p:spPr>
        <p:txBody>
          <a:bodyPr wrap="none" lIns="0" tIns="0" rIns="0" bIns="0" anchor="t" anchorCtr="0">
            <a:prstTxWarp prst="textArchDown">
              <a:avLst>
                <a:gd name="adj" fmla="val 2156600"/>
              </a:avLst>
            </a:prstTxWarp>
            <a:spAutoFit/>
          </a:bodyPr>
          <a:lstStyle/>
          <a:p>
            <a:pPr algn="r"/>
            <a:r>
              <a:rPr lang="de-DE" sz="600" b="1" dirty="0">
                <a:solidFill>
                  <a:schemeClr val="bg1"/>
                </a:solidFill>
              </a:rPr>
              <a:t>Kern</a:t>
            </a:r>
            <a:endParaRPr lang="de-DE" sz="600" dirty="0"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022BB7C-A695-454B-AB94-566BE3B9DA6C}"/>
              </a:ext>
            </a:extLst>
          </p:cNvPr>
          <p:cNvSpPr/>
          <p:nvPr/>
        </p:nvSpPr>
        <p:spPr>
          <a:xfrm>
            <a:off x="1473622" y="1564010"/>
            <a:ext cx="2854920" cy="2886670"/>
          </a:xfrm>
          <a:prstGeom prst="rect">
            <a:avLst/>
          </a:prstGeom>
        </p:spPr>
        <p:txBody>
          <a:bodyPr wrap="none" lIns="0" tIns="0" rIns="0" bIns="0" anchor="t" anchorCtr="0">
            <a:prstTxWarp prst="textArchUp">
              <a:avLst>
                <a:gd name="adj" fmla="val 15455032"/>
              </a:avLst>
            </a:prstTxWarp>
            <a:spAutoFit/>
          </a:bodyPr>
          <a:lstStyle/>
          <a:p>
            <a:r>
              <a:rPr lang="de-DE" sz="400" b="1" dirty="0">
                <a:solidFill>
                  <a:schemeClr val="bg1"/>
                </a:solidFill>
              </a:rPr>
              <a:t>Sonstiges</a:t>
            </a:r>
            <a:endParaRPr lang="de-DE" sz="400" dirty="0">
              <a:solidFill>
                <a:schemeClr val="bg1"/>
              </a:solidFill>
            </a:endParaRP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40ECE87-EB05-5545-9391-155D1A30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Komplexes Musterdiagramm</a:t>
            </a:r>
            <a:br>
              <a:rPr lang="de-DE" dirty="0"/>
            </a:br>
            <a:r>
              <a:rPr lang="de-DE" dirty="0"/>
              <a:t>Mit Animation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E00BB7-5799-4D46-A37F-051D83F2B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ABC1D-9E99-BF4F-BE6D-4FAAC04B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4763CE-69E3-524E-9F53-18422E0D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51CFAC-3E4F-4A4B-91E4-12CE3DF5EEF8}"/>
              </a:ext>
            </a:extLst>
          </p:cNvPr>
          <p:cNvSpPr/>
          <p:nvPr/>
        </p:nvSpPr>
        <p:spPr>
          <a:xfrm>
            <a:off x="668338" y="4572000"/>
            <a:ext cx="2556836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r>
              <a:rPr lang="de-DE" sz="800" dirty="0">
                <a:solidFill>
                  <a:schemeClr val="accent3"/>
                </a:solidFill>
              </a:rPr>
              <a:t>Stand: Oktober 2019, Musterbibliothek</a:t>
            </a:r>
          </a:p>
          <a:p>
            <a:endParaRPr lang="de-DE" sz="800" dirty="0">
              <a:solidFill>
                <a:schemeClr val="accent3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C122CE8-2A47-6B4D-B1F2-9F20072FAA5C}"/>
              </a:ext>
            </a:extLst>
          </p:cNvPr>
          <p:cNvSpPr/>
          <p:nvPr/>
        </p:nvSpPr>
        <p:spPr>
          <a:xfrm>
            <a:off x="5408613" y="1323975"/>
            <a:ext cx="3047304" cy="244846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r>
              <a:rPr lang="de-DE" sz="1200" b="1" dirty="0"/>
              <a:t>Hier steht eine Überschrift</a:t>
            </a:r>
          </a:p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endParaRPr lang="de-DE" sz="1200" dirty="0">
              <a:solidFill>
                <a:srgbClr val="000000"/>
              </a:solidFill>
            </a:endParaRPr>
          </a:p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r>
              <a:rPr lang="de-DE" sz="1200" dirty="0">
                <a:solidFill>
                  <a:srgbClr val="000000"/>
                </a:solidFill>
              </a:rPr>
              <a:t>TKOP Tierkranken-OP		50,0 Mio. €</a:t>
            </a:r>
          </a:p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r>
              <a:rPr lang="de-DE" sz="1200" dirty="0">
                <a:solidFill>
                  <a:srgbClr val="000000"/>
                </a:solidFill>
              </a:rPr>
              <a:t>AH Haftpflicht			25,0 Mio. €</a:t>
            </a:r>
          </a:p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r>
              <a:rPr lang="de-DE" sz="1200" dirty="0">
                <a:solidFill>
                  <a:srgbClr val="000000"/>
                </a:solidFill>
              </a:rPr>
              <a:t>TKV Tierkrankenvoll 		  7,0 Mio. €</a:t>
            </a:r>
          </a:p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r>
              <a:rPr lang="de-DE" sz="1200" dirty="0">
                <a:solidFill>
                  <a:srgbClr val="000000"/>
                </a:solidFill>
              </a:rPr>
              <a:t>TS Tierseuche			  6,5 Mio. €</a:t>
            </a:r>
          </a:p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r>
              <a:rPr lang="de-DE" sz="1200" dirty="0">
                <a:solidFill>
                  <a:srgbClr val="000000"/>
                </a:solidFill>
              </a:rPr>
              <a:t>U Unfall			  3,0 Mio. €</a:t>
            </a:r>
          </a:p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r>
              <a:rPr lang="de-DE" sz="1200" dirty="0">
                <a:solidFill>
                  <a:srgbClr val="000000"/>
                </a:solidFill>
              </a:rPr>
              <a:t>RS Rechtsschutz		  2,0 Mio. €</a:t>
            </a:r>
          </a:p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r>
              <a:rPr lang="de-DE" sz="1200" dirty="0">
                <a:solidFill>
                  <a:srgbClr val="000000"/>
                </a:solidFill>
              </a:rPr>
              <a:t>TL Tierleben			  1,0 Mio. €</a:t>
            </a:r>
          </a:p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r>
              <a:rPr lang="de-DE" sz="1200" dirty="0">
                <a:solidFill>
                  <a:srgbClr val="000000"/>
                </a:solidFill>
              </a:rPr>
              <a:t>HS Hausrat			  0,5 Mio. €</a:t>
            </a:r>
          </a:p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r>
              <a:rPr lang="de-DE" sz="1200" dirty="0">
                <a:solidFill>
                  <a:srgbClr val="000000"/>
                </a:solidFill>
              </a:rPr>
              <a:t>VB Verb. Gebäude		     0 Mio. €</a:t>
            </a:r>
          </a:p>
          <a:p>
            <a:pPr lvl="0" defTabSz="540000">
              <a:lnSpc>
                <a:spcPct val="110000"/>
              </a:lnSpc>
              <a:buClr>
                <a:srgbClr val="65B32E"/>
              </a:buClr>
              <a:buSzPct val="125000"/>
            </a:pPr>
            <a:endParaRPr lang="de-DE" sz="1200" b="1" dirty="0">
              <a:solidFill>
                <a:srgbClr val="65B32E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34C0823-8186-AD4C-A8F7-3B5E1C46D43D}"/>
              </a:ext>
            </a:extLst>
          </p:cNvPr>
          <p:cNvSpPr/>
          <p:nvPr/>
        </p:nvSpPr>
        <p:spPr>
          <a:xfrm>
            <a:off x="2363788" y="2471738"/>
            <a:ext cx="1011237" cy="9525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de-DE" sz="1800" b="1" dirty="0"/>
              <a:t>+ 33 %</a:t>
            </a:r>
          </a:p>
          <a:p>
            <a:pPr algn="ctr"/>
            <a:r>
              <a:rPr lang="de-DE" sz="1100" dirty="0"/>
              <a:t>zu 2014</a:t>
            </a:r>
          </a:p>
        </p:txBody>
      </p:sp>
      <p:graphicFrame>
        <p:nvGraphicFramePr>
          <p:cNvPr id="20" name="Inhaltsplatzhalter 12">
            <a:extLst>
              <a:ext uri="{FF2B5EF4-FFF2-40B4-BE49-F238E27FC236}">
                <a16:creationId xmlns:a16="http://schemas.microsoft.com/office/drawing/2014/main" id="{2F757E3F-611C-CD49-9F16-18BF646305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996963"/>
              </p:ext>
            </p:extLst>
          </p:nvPr>
        </p:nvGraphicFramePr>
        <p:xfrm>
          <a:off x="1011238" y="1323975"/>
          <a:ext cx="3717925" cy="3248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114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2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2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3" grpId="0"/>
      <p:bldGraphic spid="20" grpId="0" uiExpand="1">
        <p:bldSub>
          <a:bldChart bld="category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9827E-F44A-C546-8977-FF66EA87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7DCCC4-967B-E84B-B098-7C4FD916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5B9197-D5FC-C240-AC0F-29C960D5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755C7B-BA78-0C4E-9A33-8F7E1109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18</a:t>
            </a:fld>
            <a:endParaRPr lang="de-DE" dirty="0"/>
          </a:p>
        </p:txBody>
      </p:sp>
      <p:graphicFrame>
        <p:nvGraphicFramePr>
          <p:cNvPr id="15" name="Inhaltsplatzhalter 14">
            <a:extLst>
              <a:ext uri="{FF2B5EF4-FFF2-40B4-BE49-F238E27FC236}">
                <a16:creationId xmlns:a16="http://schemas.microsoft.com/office/drawing/2014/main" id="{532C532B-8242-9D41-9FD4-B297DA20F7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324409"/>
              </p:ext>
            </p:extLst>
          </p:nvPr>
        </p:nvGraphicFramePr>
        <p:xfrm>
          <a:off x="668338" y="1323975"/>
          <a:ext cx="7789862" cy="324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31F71C02-AC77-6B44-9F13-C65864888161}"/>
              </a:ext>
            </a:extLst>
          </p:cNvPr>
          <p:cNvSpPr/>
          <p:nvPr/>
        </p:nvSpPr>
        <p:spPr>
          <a:xfrm rot="20700000">
            <a:off x="7784709" y="3508779"/>
            <a:ext cx="1147764" cy="1147764"/>
          </a:xfrm>
          <a:prstGeom prst="ellipse">
            <a:avLst/>
          </a:prstGeom>
          <a:solidFill>
            <a:srgbClr val="C5045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1000" b="1" dirty="0">
                <a:latin typeface="Arial"/>
              </a:rPr>
              <a:t>Beispiel</a:t>
            </a:r>
          </a:p>
          <a:p>
            <a:pPr algn="ctr"/>
            <a:r>
              <a:rPr lang="de-DE" sz="2400" b="1" dirty="0">
                <a:latin typeface="Arial"/>
              </a:rPr>
              <a:t>Smart</a:t>
            </a:r>
          </a:p>
          <a:p>
            <a:pPr algn="ctr"/>
            <a:r>
              <a:rPr lang="de-DE" sz="2400" b="1" dirty="0">
                <a:latin typeface="Arial"/>
              </a:rPr>
              <a:t>Art</a:t>
            </a:r>
            <a:endParaRPr lang="de-DE" sz="700" b="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87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7A9C89BD-DB4E-BC4C-AD98-A332533065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graphicEl>
                                              <a:dgm id="{7A9C89BD-DB4E-BC4C-AD98-A332533065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E0D98F8-CF84-0B46-B186-A09389F1D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>
                                            <p:graphicEl>
                                              <a:dgm id="{9E0D98F8-CF84-0B46-B186-A09389F1D0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AC545CF-5702-144F-B3DA-5441E027D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graphicEl>
                                              <a:dgm id="{5AC545CF-5702-144F-B3DA-5441E027D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991DE92-405D-7A41-8B87-DB3318903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>
                                            <p:graphicEl>
                                              <a:dgm id="{5991DE92-405D-7A41-8B87-DB3318903B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4F0E788-53B1-FD47-8175-9045B6792C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>
                                            <p:graphicEl>
                                              <a:dgm id="{E4F0E788-53B1-FD47-8175-9045B6792C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8752B52-A2A1-4C4F-BF54-480803060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graphicEl>
                                              <a:dgm id="{E8752B52-A2A1-4C4F-BF54-480803060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5AFD5A1-4398-874A-A913-CD1E978EE0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graphicEl>
                                              <a:dgm id="{65AFD5A1-4398-874A-A913-CD1E978EE0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3C67A13-4365-AF47-B0D3-8D28E0E3A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>
                                            <p:graphicEl>
                                              <a:dgm id="{93C67A13-4365-AF47-B0D3-8D28E0E3A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8BF2D1-6516-B940-B1DC-B8D45F39F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C695A0A-75D6-A046-8B6B-3341A9937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DE176B-C836-D245-AA47-8DDC7D53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347B270-6AA3-C44D-AD57-EB4B336F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br>
              <a:rPr lang="de-DE" dirty="0"/>
            </a:br>
            <a:r>
              <a:rPr lang="de-DE" dirty="0"/>
              <a:t>Tage</a:t>
            </a:r>
          </a:p>
        </p:txBody>
      </p:sp>
      <p:graphicFrame>
        <p:nvGraphicFramePr>
          <p:cNvPr id="6" name="Inhaltsplatzhalter 6">
            <a:extLst>
              <a:ext uri="{FF2B5EF4-FFF2-40B4-BE49-F238E27FC236}">
                <a16:creationId xmlns:a16="http://schemas.microsoft.com/office/drawing/2014/main" id="{191D3643-36F3-304C-8788-0BF89537D7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677432"/>
              </p:ext>
            </p:extLst>
          </p:nvPr>
        </p:nvGraphicFramePr>
        <p:xfrm>
          <a:off x="668338" y="1323975"/>
          <a:ext cx="77898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085">
                  <a:extLst>
                    <a:ext uri="{9D8B030D-6E8A-4147-A177-3AD203B41FA5}">
                      <a16:colId xmlns:a16="http://schemas.microsoft.com/office/drawing/2014/main" val="3555778208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4043155586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15982544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2904796534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3719030625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933823557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1612926316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4035763066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3164283189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318053914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1323593009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1918738132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2627985285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23987845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2320538712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2014662872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4005588165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1307226784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21708997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3816312592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4072326586"/>
                    </a:ext>
                  </a:extLst>
                </a:gridCol>
                <a:gridCol w="354085">
                  <a:extLst>
                    <a:ext uri="{9D8B030D-6E8A-4147-A177-3AD203B41FA5}">
                      <a16:colId xmlns:a16="http://schemas.microsoft.com/office/drawing/2014/main" val="862144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8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S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S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S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S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S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S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5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8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9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10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16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17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864672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BB41ABCC-9320-7046-879B-72C6B8D60428}"/>
              </a:ext>
            </a:extLst>
          </p:cNvPr>
          <p:cNvSpPr txBox="1"/>
          <p:nvPr/>
        </p:nvSpPr>
        <p:spPr>
          <a:xfrm>
            <a:off x="698748" y="2717390"/>
            <a:ext cx="1187826" cy="323165"/>
          </a:xfrm>
          <a:prstGeom prst="rect">
            <a:avLst/>
          </a:prstGeom>
          <a:noFill/>
        </p:spPr>
        <p:txBody>
          <a:bodyPr wrap="square" lIns="72000" tIns="0" rIns="0" bIns="0" rtlCol="0" anchor="b">
            <a:spAutoFit/>
          </a:bodyPr>
          <a:lstStyle/>
          <a:p>
            <a:r>
              <a:rPr lang="de-DE" sz="700" b="1" dirty="0">
                <a:solidFill>
                  <a:srgbClr val="040404"/>
                </a:solidFill>
              </a:rPr>
              <a:t>XX.X.XXXX</a:t>
            </a:r>
          </a:p>
          <a:p>
            <a:r>
              <a:rPr lang="de-DE" sz="700" b="1" dirty="0">
                <a:solidFill>
                  <a:srgbClr val="040404"/>
                </a:solidFill>
              </a:rPr>
              <a:t>Highlight</a:t>
            </a:r>
          </a:p>
          <a:p>
            <a:r>
              <a:rPr lang="de-DE" sz="700" dirty="0">
                <a:solidFill>
                  <a:srgbClr val="040404"/>
                </a:solidFill>
              </a:rPr>
              <a:t>Content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A45444B-4433-E544-BC86-A3030A3EACF2}"/>
              </a:ext>
            </a:extLst>
          </p:cNvPr>
          <p:cNvCxnSpPr/>
          <p:nvPr/>
        </p:nvCxnSpPr>
        <p:spPr>
          <a:xfrm flipV="1">
            <a:off x="689538" y="2122998"/>
            <a:ext cx="0" cy="8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606B8B3-0CE6-F144-981F-546007DBA9B6}"/>
              </a:ext>
            </a:extLst>
          </p:cNvPr>
          <p:cNvCxnSpPr>
            <a:cxnSpLocks/>
          </p:cNvCxnSpPr>
          <p:nvPr/>
        </p:nvCxnSpPr>
        <p:spPr>
          <a:xfrm flipV="1">
            <a:off x="2813632" y="2108421"/>
            <a:ext cx="0" cy="159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1D86491-E3C3-D44B-A6A2-60A0E5EDBFC2}"/>
              </a:ext>
            </a:extLst>
          </p:cNvPr>
          <p:cNvCxnSpPr>
            <a:cxnSpLocks/>
          </p:cNvCxnSpPr>
          <p:nvPr/>
        </p:nvCxnSpPr>
        <p:spPr>
          <a:xfrm flipV="1">
            <a:off x="2102485" y="2132274"/>
            <a:ext cx="0" cy="2066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BCD28C0-C464-104B-9C87-6E4B68B5429D}"/>
              </a:ext>
            </a:extLst>
          </p:cNvPr>
          <p:cNvCxnSpPr>
            <a:cxnSpLocks/>
          </p:cNvCxnSpPr>
          <p:nvPr/>
        </p:nvCxnSpPr>
        <p:spPr>
          <a:xfrm flipV="1">
            <a:off x="6002802" y="2124324"/>
            <a:ext cx="0" cy="53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CFCC3CB-8F6A-F545-99A1-108C689660EB}"/>
              </a:ext>
            </a:extLst>
          </p:cNvPr>
          <p:cNvCxnSpPr>
            <a:cxnSpLocks/>
          </p:cNvCxnSpPr>
          <p:nvPr/>
        </p:nvCxnSpPr>
        <p:spPr>
          <a:xfrm flipV="1">
            <a:off x="3523581" y="2108422"/>
            <a:ext cx="0" cy="92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C4A63B0-0631-364C-98BA-C6F5A8EBBC34}"/>
              </a:ext>
            </a:extLst>
          </p:cNvPr>
          <p:cNvCxnSpPr>
            <a:cxnSpLocks/>
          </p:cNvCxnSpPr>
          <p:nvPr/>
        </p:nvCxnSpPr>
        <p:spPr>
          <a:xfrm flipV="1">
            <a:off x="4941821" y="2108423"/>
            <a:ext cx="0" cy="236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A3BA3C1-E26F-834E-8AEA-C106D3F570C3}"/>
              </a:ext>
            </a:extLst>
          </p:cNvPr>
          <p:cNvCxnSpPr>
            <a:cxnSpLocks/>
          </p:cNvCxnSpPr>
          <p:nvPr/>
        </p:nvCxnSpPr>
        <p:spPr>
          <a:xfrm flipV="1">
            <a:off x="5290355" y="2108422"/>
            <a:ext cx="0" cy="1064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0C9BBAB-0DF9-EF4B-82AC-512050811163}"/>
              </a:ext>
            </a:extLst>
          </p:cNvPr>
          <p:cNvCxnSpPr>
            <a:cxnSpLocks/>
          </p:cNvCxnSpPr>
          <p:nvPr/>
        </p:nvCxnSpPr>
        <p:spPr>
          <a:xfrm flipV="1">
            <a:off x="7075018" y="2108423"/>
            <a:ext cx="0" cy="238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AFC1D9-71F4-1E49-8CCF-B8A6346CB58C}"/>
              </a:ext>
            </a:extLst>
          </p:cNvPr>
          <p:cNvCxnSpPr>
            <a:cxnSpLocks/>
          </p:cNvCxnSpPr>
          <p:nvPr/>
        </p:nvCxnSpPr>
        <p:spPr>
          <a:xfrm flipV="1">
            <a:off x="7774103" y="2108423"/>
            <a:ext cx="0" cy="1055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36D5A33-D763-2243-8645-6B4B2F112F93}"/>
              </a:ext>
            </a:extLst>
          </p:cNvPr>
          <p:cNvSpPr txBox="1"/>
          <p:nvPr/>
        </p:nvSpPr>
        <p:spPr>
          <a:xfrm>
            <a:off x="2106899" y="3895943"/>
            <a:ext cx="1187826" cy="323165"/>
          </a:xfrm>
          <a:prstGeom prst="rect">
            <a:avLst/>
          </a:prstGeom>
          <a:noFill/>
        </p:spPr>
        <p:txBody>
          <a:bodyPr wrap="square" lIns="72000" tIns="0" rIns="0" bIns="0" rtlCol="0" anchor="b">
            <a:spAutoFit/>
          </a:bodyPr>
          <a:lstStyle/>
          <a:p>
            <a:r>
              <a:rPr lang="de-DE" sz="700" b="1" dirty="0">
                <a:solidFill>
                  <a:srgbClr val="040404"/>
                </a:solidFill>
              </a:rPr>
              <a:t>XX.X.XXXX</a:t>
            </a:r>
          </a:p>
          <a:p>
            <a:r>
              <a:rPr lang="de-DE" sz="700" b="1" dirty="0">
                <a:solidFill>
                  <a:srgbClr val="040404"/>
                </a:solidFill>
              </a:rPr>
              <a:t>Highlight</a:t>
            </a:r>
          </a:p>
          <a:p>
            <a:r>
              <a:rPr lang="de-DE" sz="700" dirty="0">
                <a:solidFill>
                  <a:srgbClr val="040404"/>
                </a:solidFill>
              </a:rPr>
              <a:t>Content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3C5DF1B-8642-3F45-8AF5-34AD3199BA09}"/>
              </a:ext>
            </a:extLst>
          </p:cNvPr>
          <p:cNvSpPr txBox="1"/>
          <p:nvPr/>
        </p:nvSpPr>
        <p:spPr>
          <a:xfrm>
            <a:off x="2820279" y="3408824"/>
            <a:ext cx="1187826" cy="323165"/>
          </a:xfrm>
          <a:prstGeom prst="rect">
            <a:avLst/>
          </a:prstGeom>
          <a:noFill/>
        </p:spPr>
        <p:txBody>
          <a:bodyPr wrap="square" lIns="72000" tIns="0" rIns="0" bIns="0" rtlCol="0" anchor="b">
            <a:spAutoFit/>
          </a:bodyPr>
          <a:lstStyle/>
          <a:p>
            <a:r>
              <a:rPr lang="de-DE" sz="700" b="1" dirty="0">
                <a:solidFill>
                  <a:srgbClr val="040404"/>
                </a:solidFill>
              </a:rPr>
              <a:t>XX.X.XXXX</a:t>
            </a:r>
          </a:p>
          <a:p>
            <a:r>
              <a:rPr lang="de-DE" sz="700" b="1" dirty="0">
                <a:solidFill>
                  <a:srgbClr val="040404"/>
                </a:solidFill>
              </a:rPr>
              <a:t>Highlight</a:t>
            </a:r>
          </a:p>
          <a:p>
            <a:r>
              <a:rPr lang="de-DE" sz="700" dirty="0">
                <a:solidFill>
                  <a:srgbClr val="040404"/>
                </a:solidFill>
              </a:rPr>
              <a:t>Content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86490B5-07D0-644B-8C52-2A112B4DCBBF}"/>
              </a:ext>
            </a:extLst>
          </p:cNvPr>
          <p:cNvSpPr txBox="1"/>
          <p:nvPr/>
        </p:nvSpPr>
        <p:spPr>
          <a:xfrm>
            <a:off x="3528051" y="2708532"/>
            <a:ext cx="1187826" cy="323165"/>
          </a:xfrm>
          <a:prstGeom prst="rect">
            <a:avLst/>
          </a:prstGeom>
          <a:noFill/>
        </p:spPr>
        <p:txBody>
          <a:bodyPr wrap="square" lIns="72000" tIns="0" rIns="0" bIns="0" rtlCol="0" anchor="b">
            <a:spAutoFit/>
          </a:bodyPr>
          <a:lstStyle/>
          <a:p>
            <a:r>
              <a:rPr lang="de-DE" sz="700" b="1" dirty="0">
                <a:solidFill>
                  <a:srgbClr val="040404"/>
                </a:solidFill>
              </a:rPr>
              <a:t>XX.X.XXXX</a:t>
            </a:r>
          </a:p>
          <a:p>
            <a:r>
              <a:rPr lang="de-DE" sz="700" b="1" dirty="0">
                <a:solidFill>
                  <a:srgbClr val="040404"/>
                </a:solidFill>
              </a:rPr>
              <a:t>Highlight</a:t>
            </a:r>
          </a:p>
          <a:p>
            <a:r>
              <a:rPr lang="de-DE" sz="700" dirty="0">
                <a:solidFill>
                  <a:srgbClr val="040404"/>
                </a:solidFill>
              </a:rPr>
              <a:t>Content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60CCB35-B308-684C-A8A3-0738333C8954}"/>
              </a:ext>
            </a:extLst>
          </p:cNvPr>
          <p:cNvSpPr txBox="1"/>
          <p:nvPr/>
        </p:nvSpPr>
        <p:spPr>
          <a:xfrm>
            <a:off x="5296077" y="2855323"/>
            <a:ext cx="1187826" cy="323165"/>
          </a:xfrm>
          <a:prstGeom prst="rect">
            <a:avLst/>
          </a:prstGeom>
          <a:noFill/>
        </p:spPr>
        <p:txBody>
          <a:bodyPr wrap="square" lIns="72000" tIns="0" rIns="0" bIns="0" rtlCol="0" anchor="b">
            <a:spAutoFit/>
          </a:bodyPr>
          <a:lstStyle/>
          <a:p>
            <a:r>
              <a:rPr lang="de-DE" sz="700" b="1" dirty="0">
                <a:solidFill>
                  <a:srgbClr val="040404"/>
                </a:solidFill>
              </a:rPr>
              <a:t>XX.X.XXXX</a:t>
            </a:r>
          </a:p>
          <a:p>
            <a:r>
              <a:rPr lang="de-DE" sz="700" b="1" dirty="0">
                <a:solidFill>
                  <a:srgbClr val="040404"/>
                </a:solidFill>
              </a:rPr>
              <a:t>Highlight</a:t>
            </a:r>
          </a:p>
          <a:p>
            <a:r>
              <a:rPr lang="de-DE" sz="700" dirty="0">
                <a:solidFill>
                  <a:srgbClr val="040404"/>
                </a:solidFill>
              </a:rPr>
              <a:t>Content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2EE80D0-89BB-0D4A-8127-E0CB84422AD6}"/>
              </a:ext>
            </a:extLst>
          </p:cNvPr>
          <p:cNvSpPr txBox="1"/>
          <p:nvPr/>
        </p:nvSpPr>
        <p:spPr>
          <a:xfrm>
            <a:off x="6008524" y="2339217"/>
            <a:ext cx="1187826" cy="323165"/>
          </a:xfrm>
          <a:prstGeom prst="rect">
            <a:avLst/>
          </a:prstGeom>
          <a:noFill/>
        </p:spPr>
        <p:txBody>
          <a:bodyPr wrap="square" lIns="72000" tIns="0" rIns="0" bIns="0" rtlCol="0" anchor="b">
            <a:spAutoFit/>
          </a:bodyPr>
          <a:lstStyle/>
          <a:p>
            <a:r>
              <a:rPr lang="de-DE" sz="700" b="1" dirty="0">
                <a:solidFill>
                  <a:srgbClr val="040404"/>
                </a:solidFill>
              </a:rPr>
              <a:t>XX.X.XXXX</a:t>
            </a:r>
          </a:p>
          <a:p>
            <a:r>
              <a:rPr lang="de-DE" sz="700" b="1" dirty="0">
                <a:solidFill>
                  <a:srgbClr val="040404"/>
                </a:solidFill>
              </a:rPr>
              <a:t>Highlight</a:t>
            </a:r>
          </a:p>
          <a:p>
            <a:r>
              <a:rPr lang="de-DE" sz="700" dirty="0">
                <a:solidFill>
                  <a:srgbClr val="040404"/>
                </a:solidFill>
              </a:rPr>
              <a:t>Content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D17F2BE-D7BD-3A4F-9241-50FF871D8325}"/>
              </a:ext>
            </a:extLst>
          </p:cNvPr>
          <p:cNvSpPr txBox="1"/>
          <p:nvPr/>
        </p:nvSpPr>
        <p:spPr>
          <a:xfrm>
            <a:off x="4948270" y="4162410"/>
            <a:ext cx="1187826" cy="323165"/>
          </a:xfrm>
          <a:prstGeom prst="rect">
            <a:avLst/>
          </a:prstGeom>
          <a:noFill/>
        </p:spPr>
        <p:txBody>
          <a:bodyPr wrap="square" lIns="72000" tIns="0" rIns="0" bIns="0" rtlCol="0" anchor="b">
            <a:spAutoFit/>
          </a:bodyPr>
          <a:lstStyle/>
          <a:p>
            <a:r>
              <a:rPr lang="de-DE" sz="700" b="1" dirty="0">
                <a:solidFill>
                  <a:srgbClr val="040404"/>
                </a:solidFill>
              </a:rPr>
              <a:t>XX.X.XXXX</a:t>
            </a:r>
          </a:p>
          <a:p>
            <a:r>
              <a:rPr lang="de-DE" sz="700" b="1" dirty="0">
                <a:solidFill>
                  <a:srgbClr val="040404"/>
                </a:solidFill>
              </a:rPr>
              <a:t>Highlight</a:t>
            </a:r>
          </a:p>
          <a:p>
            <a:r>
              <a:rPr lang="de-DE" sz="700" dirty="0">
                <a:solidFill>
                  <a:srgbClr val="040404"/>
                </a:solidFill>
              </a:rPr>
              <a:t>Content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5C7F83A-E770-264B-A045-8B1E1F91933B}"/>
              </a:ext>
            </a:extLst>
          </p:cNvPr>
          <p:cNvSpPr txBox="1"/>
          <p:nvPr/>
        </p:nvSpPr>
        <p:spPr>
          <a:xfrm>
            <a:off x="7079999" y="4179238"/>
            <a:ext cx="1187826" cy="323165"/>
          </a:xfrm>
          <a:prstGeom prst="rect">
            <a:avLst/>
          </a:prstGeom>
          <a:noFill/>
        </p:spPr>
        <p:txBody>
          <a:bodyPr wrap="square" lIns="72000" tIns="0" rIns="0" bIns="0" rtlCol="0" anchor="b">
            <a:spAutoFit/>
          </a:bodyPr>
          <a:lstStyle/>
          <a:p>
            <a:r>
              <a:rPr lang="de-DE" sz="700" b="1" dirty="0">
                <a:solidFill>
                  <a:srgbClr val="040404"/>
                </a:solidFill>
              </a:rPr>
              <a:t>XX.X.XXXX</a:t>
            </a:r>
          </a:p>
          <a:p>
            <a:r>
              <a:rPr lang="de-DE" sz="700" b="1" dirty="0">
                <a:solidFill>
                  <a:srgbClr val="040404"/>
                </a:solidFill>
              </a:rPr>
              <a:t>Highlight</a:t>
            </a:r>
          </a:p>
          <a:p>
            <a:r>
              <a:rPr lang="de-DE" sz="700" dirty="0">
                <a:solidFill>
                  <a:srgbClr val="040404"/>
                </a:solidFill>
              </a:rPr>
              <a:t>Content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A2EF603-111D-AA44-B9E8-D4289E7F6953}"/>
              </a:ext>
            </a:extLst>
          </p:cNvPr>
          <p:cNvSpPr txBox="1"/>
          <p:nvPr/>
        </p:nvSpPr>
        <p:spPr>
          <a:xfrm>
            <a:off x="7786836" y="2849713"/>
            <a:ext cx="1187826" cy="323165"/>
          </a:xfrm>
          <a:prstGeom prst="rect">
            <a:avLst/>
          </a:prstGeom>
          <a:noFill/>
        </p:spPr>
        <p:txBody>
          <a:bodyPr wrap="square" lIns="72000" tIns="0" rIns="0" bIns="0" rtlCol="0" anchor="b">
            <a:spAutoFit/>
          </a:bodyPr>
          <a:lstStyle/>
          <a:p>
            <a:r>
              <a:rPr lang="de-DE" sz="700" b="1" dirty="0">
                <a:solidFill>
                  <a:srgbClr val="040404"/>
                </a:solidFill>
              </a:rPr>
              <a:t>XX.X.XXXX</a:t>
            </a:r>
          </a:p>
          <a:p>
            <a:r>
              <a:rPr lang="de-DE" sz="700" b="1" dirty="0">
                <a:solidFill>
                  <a:srgbClr val="040404"/>
                </a:solidFill>
              </a:rPr>
              <a:t>Highlight</a:t>
            </a:r>
          </a:p>
          <a:p>
            <a:r>
              <a:rPr lang="de-DE" sz="700" dirty="0">
                <a:solidFill>
                  <a:srgbClr val="040404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801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32A522C-303A-9045-A954-0FD9958A82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198073"/>
              </p:ext>
            </p:extLst>
          </p:nvPr>
        </p:nvGraphicFramePr>
        <p:xfrm>
          <a:off x="668338" y="1323975"/>
          <a:ext cx="7789862" cy="324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C7E0F50-AA55-4A4E-A86B-924D24F0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</p:spPr>
        <p:txBody>
          <a:bodyPr/>
          <a:lstStyle/>
          <a:p>
            <a:r>
              <a:rPr lang="de-DE" dirty="0"/>
              <a:t>Inhaltsverzeichnis Übersicht</a:t>
            </a:r>
            <a:br>
              <a:rPr lang="de-DE" dirty="0"/>
            </a:br>
            <a:r>
              <a:rPr lang="de-DE" dirty="0"/>
              <a:t>Variabel bis 9 Abschnitte + ca. 5 Unterpunkte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1C67D-E478-D243-8E48-E7A6E405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15534" y="4760913"/>
            <a:ext cx="1016000" cy="216000"/>
          </a:xfrm>
        </p:spPr>
        <p:txBody>
          <a:bodyPr/>
          <a:lstStyle/>
          <a:p>
            <a:r>
              <a:rPr lang="de-DE"/>
              <a:t>10.10.2019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2EB25-C10C-344E-AD5B-C7283694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338" y="4760912"/>
            <a:ext cx="4408487" cy="216000"/>
          </a:xfrm>
        </p:spPr>
        <p:txBody>
          <a:bodyPr/>
          <a:lstStyle/>
          <a:p>
            <a:r>
              <a:rPr lang="de-DE"/>
              <a:t>Master | Titel | Vorname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EE8A-80C4-B24D-AA19-4F392FA3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050" y="4760913"/>
            <a:ext cx="692150" cy="214312"/>
          </a:xfrm>
        </p:spPr>
        <p:txBody>
          <a:bodyPr/>
          <a:lstStyle/>
          <a:p>
            <a:fld id="{9D0A5AF2-729B-7843-B478-B18927E0D15F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348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9827E-F44A-C546-8977-FF66EA87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br>
              <a:rPr lang="de-DE" dirty="0"/>
            </a:br>
            <a:r>
              <a:rPr lang="de-DE" dirty="0"/>
              <a:t>mit Projektzuordnung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7DCCC4-967B-E84B-B098-7C4FD9161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5B9197-D5FC-C240-AC0F-29C960D5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755C7B-BA78-0C4E-9A33-8F7E1109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7A31FDD-92E9-1749-8EE6-C02E4B72584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accent6"/>
                </a:solidFill>
              </a:rPr>
              <a:t>Projekt 4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99D0F8A-4FB9-1246-A593-F059B6AC96C2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accent5"/>
                </a:solidFill>
              </a:rPr>
              <a:t>Projekt 3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</p:txBody>
      </p:sp>
      <p:graphicFrame>
        <p:nvGraphicFramePr>
          <p:cNvPr id="15" name="Inhaltsplatzhalter 14">
            <a:extLst>
              <a:ext uri="{FF2B5EF4-FFF2-40B4-BE49-F238E27FC236}">
                <a16:creationId xmlns:a16="http://schemas.microsoft.com/office/drawing/2014/main" id="{532C532B-8242-9D41-9FD4-B297DA20F7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371182"/>
              </p:ext>
            </p:extLst>
          </p:nvPr>
        </p:nvGraphicFramePr>
        <p:xfrm>
          <a:off x="668338" y="1323975"/>
          <a:ext cx="7789862" cy="1912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5D4B469B-F978-E54A-8C37-2C83A76026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accent4"/>
                </a:solidFill>
              </a:rPr>
              <a:t>Projekt 2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AFF28ED-DAE5-8E4C-9954-6F9B6682F3E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accent3"/>
                </a:solidFill>
              </a:rPr>
              <a:t>Projekt 1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4D0D618-56F6-2845-83D8-20B21E961B5D}"/>
              </a:ext>
            </a:extLst>
          </p:cNvPr>
          <p:cNvSpPr/>
          <p:nvPr/>
        </p:nvSpPr>
        <p:spPr>
          <a:xfrm>
            <a:off x="668338" y="3152242"/>
            <a:ext cx="3043237" cy="692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F34AEC-1D5B-E741-9D68-0F5B43B53EAF}"/>
              </a:ext>
            </a:extLst>
          </p:cNvPr>
          <p:cNvSpPr/>
          <p:nvPr/>
        </p:nvSpPr>
        <p:spPr>
          <a:xfrm>
            <a:off x="3043238" y="3236913"/>
            <a:ext cx="4408487" cy="734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911D4B1-BD81-714F-9C3C-469422A7C0A9}"/>
              </a:ext>
            </a:extLst>
          </p:cNvPr>
          <p:cNvSpPr/>
          <p:nvPr/>
        </p:nvSpPr>
        <p:spPr>
          <a:xfrm>
            <a:off x="5408613" y="3063398"/>
            <a:ext cx="3067818" cy="73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2D9F5C0-B299-2047-83E6-AFB749F7BA1D}"/>
              </a:ext>
            </a:extLst>
          </p:cNvPr>
          <p:cNvSpPr/>
          <p:nvPr/>
        </p:nvSpPr>
        <p:spPr>
          <a:xfrm>
            <a:off x="2363788" y="2978727"/>
            <a:ext cx="3043237" cy="692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859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Inhaltsplatzhalter 31">
            <a:extLst>
              <a:ext uri="{FF2B5EF4-FFF2-40B4-BE49-F238E27FC236}">
                <a16:creationId xmlns:a16="http://schemas.microsoft.com/office/drawing/2014/main" id="{FE771E47-3C4B-1E4D-B0A7-89F7D4F5E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448544"/>
              </p:ext>
            </p:extLst>
          </p:nvPr>
        </p:nvGraphicFramePr>
        <p:xfrm>
          <a:off x="668338" y="1323975"/>
          <a:ext cx="7789860" cy="324456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57972">
                  <a:extLst>
                    <a:ext uri="{9D8B030D-6E8A-4147-A177-3AD203B41FA5}">
                      <a16:colId xmlns:a16="http://schemas.microsoft.com/office/drawing/2014/main" val="3749932491"/>
                    </a:ext>
                  </a:extLst>
                </a:gridCol>
                <a:gridCol w="1557972">
                  <a:extLst>
                    <a:ext uri="{9D8B030D-6E8A-4147-A177-3AD203B41FA5}">
                      <a16:colId xmlns:a16="http://schemas.microsoft.com/office/drawing/2014/main" val="2015936919"/>
                    </a:ext>
                  </a:extLst>
                </a:gridCol>
                <a:gridCol w="1557972">
                  <a:extLst>
                    <a:ext uri="{9D8B030D-6E8A-4147-A177-3AD203B41FA5}">
                      <a16:colId xmlns:a16="http://schemas.microsoft.com/office/drawing/2014/main" val="1759093892"/>
                    </a:ext>
                  </a:extLst>
                </a:gridCol>
                <a:gridCol w="1557972">
                  <a:extLst>
                    <a:ext uri="{9D8B030D-6E8A-4147-A177-3AD203B41FA5}">
                      <a16:colId xmlns:a16="http://schemas.microsoft.com/office/drawing/2014/main" val="3189840500"/>
                    </a:ext>
                  </a:extLst>
                </a:gridCol>
                <a:gridCol w="1557972">
                  <a:extLst>
                    <a:ext uri="{9D8B030D-6E8A-4147-A177-3AD203B41FA5}">
                      <a16:colId xmlns:a16="http://schemas.microsoft.com/office/drawing/2014/main" val="3055170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Überschrift</a:t>
                      </a:r>
                    </a:p>
                    <a:p>
                      <a:r>
                        <a:rPr lang="de-DE" sz="1200" dirty="0"/>
                        <a:t>Zweizeilig</a:t>
                      </a:r>
                    </a:p>
                  </a:txBody>
                  <a:tcPr marL="72000" marR="72000" marT="72000" marB="7200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Überschrift</a:t>
                      </a:r>
                    </a:p>
                  </a:txBody>
                  <a:tcPr marL="72000" marR="72000" marT="72000" marB="7200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Überschrift</a:t>
                      </a:r>
                    </a:p>
                  </a:txBody>
                  <a:tcPr marL="72000" marR="72000" marT="72000" marB="7200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Überschrift</a:t>
                      </a:r>
                    </a:p>
                  </a:txBody>
                  <a:tcPr marL="72000" marR="72000" marT="72000" marB="7200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/>
                        <a:t>Überschrift</a:t>
                      </a:r>
                    </a:p>
                  </a:txBody>
                  <a:tcPr marL="72000" marR="72000" marT="72000" marB="72000" anchor="b"/>
                </a:tc>
                <a:extLst>
                  <a:ext uri="{0D108BD9-81ED-4DB2-BD59-A6C34878D82A}">
                    <a16:rowId xmlns:a16="http://schemas.microsoft.com/office/drawing/2014/main" val="5486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2. Ebene Erweitert</a:t>
                      </a:r>
                      <a:endParaRPr lang="de-DE" sz="1200" dirty="0">
                        <a:solidFill>
                          <a:srgbClr val="000000"/>
                        </a:solidFill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Zweizeilig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418013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2. Ebene Erweitert</a:t>
                      </a:r>
                      <a:endParaRPr lang="de-DE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219761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2. Ebene Erweitert</a:t>
                      </a:r>
                      <a:endParaRPr lang="de-DE" sz="1200" dirty="0">
                        <a:solidFill>
                          <a:srgbClr val="000000"/>
                        </a:solidFill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418457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2. Ebene Erweitert</a:t>
                      </a:r>
                      <a:endParaRPr lang="de-DE" sz="1200" dirty="0">
                        <a:solidFill>
                          <a:srgbClr val="000000"/>
                        </a:solidFill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47788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2. Ebene Erweitert</a:t>
                      </a:r>
                      <a:endParaRPr lang="de-DE" sz="1200" dirty="0">
                        <a:solidFill>
                          <a:srgbClr val="000000"/>
                        </a:solidFill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2763993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2. Ebene Erweitert</a:t>
                      </a:r>
                      <a:endParaRPr lang="de-DE" sz="1200" dirty="0">
                        <a:solidFill>
                          <a:srgbClr val="000000"/>
                        </a:solidFill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255197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2. Ebene Erweitert</a:t>
                      </a:r>
                      <a:endParaRPr lang="de-DE" sz="1200" dirty="0">
                        <a:solidFill>
                          <a:srgbClr val="000000"/>
                        </a:solidFill>
                      </a:endParaRP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Inhalt</a:t>
                      </a:r>
                    </a:p>
                  </a:txBody>
                  <a:tcPr marL="72000" marR="72000" marT="72000" marB="7200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rgbClr val="000000"/>
                          </a:solidFill>
                        </a:rPr>
                        <a:t>12345</a:t>
                      </a:r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606394405"/>
                  </a:ext>
                </a:extLst>
              </a:tr>
            </a:tbl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2EB25-C10C-344E-AD5B-C7283694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338" y="4760912"/>
            <a:ext cx="4408487" cy="216000"/>
          </a:xfrm>
        </p:spPr>
        <p:txBody>
          <a:bodyPr/>
          <a:lstStyle/>
          <a:p>
            <a:r>
              <a:rPr lang="de-DE"/>
              <a:t>Master | Titel | Vorname Name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7E0F50-AA55-4A4E-A86B-924D24F0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</p:spPr>
        <p:txBody>
          <a:bodyPr/>
          <a:lstStyle/>
          <a:p>
            <a:r>
              <a:rPr lang="de-DE"/>
              <a:t>Ich bin eine Tabellenfolie</a:t>
            </a:r>
            <a:br>
              <a:rPr lang="de-DE"/>
            </a:br>
            <a:r>
              <a:rPr lang="de-DE"/>
              <a:t>mit einer zweiten Zeile in der Überschrift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1C67D-E478-D243-8E48-E7A6E405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15534" y="4760913"/>
            <a:ext cx="1016000" cy="216000"/>
          </a:xfrm>
        </p:spPr>
        <p:txBody>
          <a:bodyPr/>
          <a:lstStyle/>
          <a:p>
            <a:r>
              <a:rPr lang="de-DE"/>
              <a:t>10.10.2019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EE8A-80C4-B24D-AA19-4F392FA3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050" y="4760913"/>
            <a:ext cx="692150" cy="214312"/>
          </a:xfrm>
        </p:spPr>
        <p:txBody>
          <a:bodyPr/>
          <a:lstStyle/>
          <a:p>
            <a:fld id="{9D0A5AF2-729B-7843-B478-B18927E0D15F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233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E7258-0583-704F-8663-02BBA892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Diagramme mit Einzelzahlen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CDE29F-6F53-C449-809E-112315265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4EF7E-88DF-BF4D-9EDE-C76876BE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119C1F-7906-0441-BD40-3EDD09FE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22</a:t>
            </a:fld>
            <a:endParaRPr lang="de-DE" dirty="0"/>
          </a:p>
        </p:txBody>
      </p:sp>
      <p:graphicFrame>
        <p:nvGraphicFramePr>
          <p:cNvPr id="12" name="Inhaltsplatzhalter 12">
            <a:extLst>
              <a:ext uri="{FF2B5EF4-FFF2-40B4-BE49-F238E27FC236}">
                <a16:creationId xmlns:a16="http://schemas.microsoft.com/office/drawing/2014/main" id="{75A71234-FCE0-774C-AE44-0D7CE4C8AE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901256"/>
              </p:ext>
            </p:extLst>
          </p:nvPr>
        </p:nvGraphicFramePr>
        <p:xfrm>
          <a:off x="668338" y="1323975"/>
          <a:ext cx="2374900" cy="1912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1DC4FB38-F8BB-2844-ADF7-E5E25232A28D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486200858"/>
              </p:ext>
            </p:extLst>
          </p:nvPr>
        </p:nvGraphicFramePr>
        <p:xfrm>
          <a:off x="3375025" y="1323975"/>
          <a:ext cx="2359025" cy="1912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Inhaltsplatzhalter 12">
            <a:extLst>
              <a:ext uri="{FF2B5EF4-FFF2-40B4-BE49-F238E27FC236}">
                <a16:creationId xmlns:a16="http://schemas.microsoft.com/office/drawing/2014/main" id="{CF275E37-17B3-2D44-ADBF-9553E42ED112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3563397410"/>
              </p:ext>
            </p:extLst>
          </p:nvPr>
        </p:nvGraphicFramePr>
        <p:xfrm>
          <a:off x="6088063" y="1323975"/>
          <a:ext cx="2370137" cy="1912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55FD76A-F635-4041-A9C4-4ACE0633DC3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/>
                </a:solidFill>
              </a:rPr>
              <a:t>Mitarbeiter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  <a:p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9E9C8F4-C0F3-9C4F-B6A3-F484914ED45E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/>
                </a:solidFill>
              </a:rPr>
              <a:t>Kunden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  <a:p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DCE9F4C-0021-784F-9812-7019B28DB6BA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de-DE" b="1" dirty="0">
                <a:solidFill>
                  <a:schemeClr val="tx1"/>
                </a:solidFill>
              </a:rPr>
              <a:t>Versicherte Tiere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  <a:p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13102E6-9351-D243-AE7C-86A570EC039C}"/>
              </a:ext>
            </a:extLst>
          </p:cNvPr>
          <p:cNvSpPr/>
          <p:nvPr/>
        </p:nvSpPr>
        <p:spPr>
          <a:xfrm>
            <a:off x="1369876" y="1780068"/>
            <a:ext cx="988927" cy="99598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de-DE" sz="1800" b="1" dirty="0"/>
              <a:t>140</a:t>
            </a:r>
          </a:p>
          <a:p>
            <a:pPr algn="ctr"/>
            <a:r>
              <a:rPr lang="de-DE" sz="1100" dirty="0"/>
              <a:t>Mitarbeiter</a:t>
            </a:r>
          </a:p>
        </p:txBody>
      </p:sp>
      <p:graphicFrame>
        <p:nvGraphicFramePr>
          <p:cNvPr id="17" name="Inhaltsplatzhalter 12">
            <a:extLst>
              <a:ext uri="{FF2B5EF4-FFF2-40B4-BE49-F238E27FC236}">
                <a16:creationId xmlns:a16="http://schemas.microsoft.com/office/drawing/2014/main" id="{FD3558B4-1CAA-CE4C-8B0B-B436E41C79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3903240"/>
              </p:ext>
            </p:extLst>
          </p:nvPr>
        </p:nvGraphicFramePr>
        <p:xfrm>
          <a:off x="3363913" y="1337504"/>
          <a:ext cx="2374900" cy="1912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Inhaltsplatzhalter 12">
            <a:extLst>
              <a:ext uri="{FF2B5EF4-FFF2-40B4-BE49-F238E27FC236}">
                <a16:creationId xmlns:a16="http://schemas.microsoft.com/office/drawing/2014/main" id="{5317E224-8045-DE4B-BFDE-9DDF4F0ABB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5683028"/>
              </p:ext>
            </p:extLst>
          </p:nvPr>
        </p:nvGraphicFramePr>
        <p:xfrm>
          <a:off x="6083300" y="1343328"/>
          <a:ext cx="2374900" cy="1912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Rechteck 18">
            <a:extLst>
              <a:ext uri="{FF2B5EF4-FFF2-40B4-BE49-F238E27FC236}">
                <a16:creationId xmlns:a16="http://schemas.microsoft.com/office/drawing/2014/main" id="{67B9B3D3-DFE1-D346-8702-0AAA1D7284D7}"/>
              </a:ext>
            </a:extLst>
          </p:cNvPr>
          <p:cNvSpPr/>
          <p:nvPr/>
        </p:nvSpPr>
        <p:spPr>
          <a:xfrm>
            <a:off x="4060825" y="1780068"/>
            <a:ext cx="988927" cy="99598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de-DE" sz="1800" b="1" dirty="0"/>
              <a:t>1,5 Mio.</a:t>
            </a:r>
          </a:p>
          <a:p>
            <a:pPr algn="ctr"/>
            <a:r>
              <a:rPr lang="de-DE" sz="1100" dirty="0"/>
              <a:t>Kunden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CC3564F-149B-DC45-BE8D-ACD469460AE7}"/>
              </a:ext>
            </a:extLst>
          </p:cNvPr>
          <p:cNvSpPr/>
          <p:nvPr/>
        </p:nvSpPr>
        <p:spPr>
          <a:xfrm>
            <a:off x="6789823" y="1780068"/>
            <a:ext cx="988927" cy="99598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de-DE" sz="1800" b="1" dirty="0"/>
              <a:t>4,5 Mio.</a:t>
            </a:r>
          </a:p>
          <a:p>
            <a:pPr algn="ctr"/>
            <a:r>
              <a:rPr lang="de-DE" sz="1100" dirty="0"/>
              <a:t>Tiere</a:t>
            </a:r>
          </a:p>
        </p:txBody>
      </p:sp>
    </p:spTree>
    <p:extLst>
      <p:ext uri="{BB962C8B-B14F-4D97-AF65-F5344CB8AC3E}">
        <p14:creationId xmlns:p14="http://schemas.microsoft.com/office/powerpoint/2010/main" val="312782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9" grpId="0" build="p"/>
      <p:bldP spid="10" grpId="0" build="p"/>
      <p:bldP spid="11" grpId="0" build="p"/>
      <p:bldP spid="15" grpId="0"/>
      <p:bldGraphic spid="17" grpId="0">
        <p:bldAsOne/>
      </p:bldGraphic>
      <p:bldGraphic spid="18" grpId="0">
        <p:bldAsOne/>
      </p:bldGraphic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87309-06A4-BF41-BCD5-1C829FE5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Uelzener in Zahlen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F6D8B-42E9-A749-AEAD-72B29F6E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CF2529-4685-644C-A3CB-5E308CBB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FEBB58-1777-E644-9CA4-23033983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61CA365-B707-254F-A962-2EA31B19E22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8338" y="3435846"/>
            <a:ext cx="2374900" cy="1136154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de-DE" b="1" i="1" dirty="0">
                <a:solidFill>
                  <a:schemeClr val="bg1"/>
                </a:solidFill>
              </a:rPr>
              <a:t>Wir.</a:t>
            </a:r>
            <a:r>
              <a:rPr lang="de-DE" dirty="0">
                <a:solidFill>
                  <a:schemeClr val="bg1"/>
                </a:solidFill>
              </a:rPr>
              <a:t> haben seit über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146 Jahren </a:t>
            </a:r>
            <a:r>
              <a:rPr lang="de-DE" dirty="0">
                <a:solidFill>
                  <a:schemeClr val="bg1"/>
                </a:solidFill>
              </a:rPr>
              <a:t>Erfahrung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im Bereich Tierversicherung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CDCC434-FEA0-1146-9D0A-B3EE2FA5711E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375025" y="3435845"/>
            <a:ext cx="2359025" cy="1136154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4 Standorte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Uelzen, Wegberg,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Ammerbuch</a:t>
            </a:r>
            <a:r>
              <a:rPr lang="de-DE" dirty="0">
                <a:solidFill>
                  <a:schemeClr val="bg1"/>
                </a:solidFill>
              </a:rPr>
              <a:t>, Berlin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6057532-0E5E-3640-8758-99795561D405}"/>
              </a:ext>
            </a:extLst>
          </p:cNvPr>
          <p:cNvSpPr/>
          <p:nvPr/>
        </p:nvSpPr>
        <p:spPr>
          <a:xfrm>
            <a:off x="3375025" y="1323975"/>
            <a:ext cx="2374900" cy="19129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CB13FC-76AF-DA4D-BA66-15D212D3FBAF}"/>
              </a:ext>
            </a:extLst>
          </p:cNvPr>
          <p:cNvSpPr/>
          <p:nvPr/>
        </p:nvSpPr>
        <p:spPr>
          <a:xfrm>
            <a:off x="6088063" y="1321594"/>
            <a:ext cx="2374900" cy="19129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0007133-5EC8-C946-9DF9-0ED9247F53E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88063" y="3435846"/>
            <a:ext cx="2370137" cy="1136154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Bestand 2019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1.000.000 Verträge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6AAFDC-987E-9C41-8100-C8C33EB41D1C}"/>
              </a:ext>
            </a:extLst>
          </p:cNvPr>
          <p:cNvSpPr/>
          <p:nvPr/>
        </p:nvSpPr>
        <p:spPr>
          <a:xfrm>
            <a:off x="668338" y="1323975"/>
            <a:ext cx="2374900" cy="19129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8544AB-7C04-2343-9716-5E03899911C4}"/>
              </a:ext>
            </a:extLst>
          </p:cNvPr>
          <p:cNvSpPr txBox="1"/>
          <p:nvPr/>
        </p:nvSpPr>
        <p:spPr>
          <a:xfrm>
            <a:off x="668338" y="1712913"/>
            <a:ext cx="2374900" cy="1523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de-DE" sz="7200" b="1" spc="-100" dirty="0">
                <a:solidFill>
                  <a:schemeClr val="bg1"/>
                </a:solidFill>
                <a:latin typeface="Arial" panose="020B0604020202020204" pitchFamily="34" charset="0"/>
                <a:ea typeface="Source Sans Pro Black" panose="020B0503030403020204" pitchFamily="34" charset="0"/>
                <a:cs typeface="Arial" panose="020B0604020202020204" pitchFamily="34" charset="0"/>
              </a:rPr>
              <a:t>146</a:t>
            </a:r>
          </a:p>
          <a:p>
            <a:pPr algn="ctr">
              <a:lnSpc>
                <a:spcPts val="6000"/>
              </a:lnSpc>
            </a:pPr>
            <a:r>
              <a:rPr lang="de-DE" sz="4800" b="1" spc="-100" dirty="0">
                <a:solidFill>
                  <a:schemeClr val="bg1"/>
                </a:solidFill>
                <a:latin typeface="Arial" panose="020B0604020202020204" pitchFamily="34" charset="0"/>
                <a:ea typeface="Source Sans Pro Black" panose="020B0503030403020204" pitchFamily="34" charset="0"/>
                <a:cs typeface="Arial" panose="020B0604020202020204" pitchFamily="34" charset="0"/>
              </a:rPr>
              <a:t>JAHRE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B6D5A7C-913B-9D4A-B8F9-25B5F982E095}"/>
              </a:ext>
            </a:extLst>
          </p:cNvPr>
          <p:cNvSpPr txBox="1"/>
          <p:nvPr/>
        </p:nvSpPr>
        <p:spPr>
          <a:xfrm>
            <a:off x="3375025" y="1712913"/>
            <a:ext cx="2363788" cy="1523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de-DE" sz="7200" b="1" spc="-100" dirty="0">
                <a:solidFill>
                  <a:schemeClr val="bg1"/>
                </a:solidFill>
                <a:latin typeface="Arial" panose="020B0604020202020204" pitchFamily="34" charset="0"/>
                <a:ea typeface="Source Sans Pro Black" panose="020B0503030403020204" pitchFamily="34" charset="0"/>
                <a:cs typeface="Arial" panose="020B0604020202020204" pitchFamily="34" charset="0"/>
              </a:rPr>
              <a:t>293</a:t>
            </a:r>
          </a:p>
          <a:p>
            <a:pPr algn="ctr">
              <a:lnSpc>
                <a:spcPts val="6000"/>
              </a:lnSpc>
            </a:pPr>
            <a:r>
              <a:rPr lang="de-DE" sz="4800" b="1" spc="-100" dirty="0">
                <a:solidFill>
                  <a:schemeClr val="bg1"/>
                </a:solidFill>
                <a:latin typeface="Arial" panose="020B0604020202020204" pitchFamily="34" charset="0"/>
                <a:ea typeface="Source Sans Pro Black" panose="020B0503030403020204" pitchFamily="34" charset="0"/>
                <a:cs typeface="Arial" panose="020B0604020202020204" pitchFamily="34" charset="0"/>
              </a:rPr>
              <a:t>MA.</a:t>
            </a:r>
            <a:endParaRPr lang="de-DE" sz="4400" b="1" spc="-100" dirty="0">
              <a:solidFill>
                <a:schemeClr val="bg1"/>
              </a:solidFill>
              <a:latin typeface="Arial" panose="020B0604020202020204" pitchFamily="34" charset="0"/>
              <a:ea typeface="Source Sans Pro Black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AE4C13-EB04-7041-8503-D58A00393AA6}"/>
              </a:ext>
            </a:extLst>
          </p:cNvPr>
          <p:cNvSpPr txBox="1"/>
          <p:nvPr/>
        </p:nvSpPr>
        <p:spPr>
          <a:xfrm>
            <a:off x="6088063" y="1712914"/>
            <a:ext cx="2363788" cy="1524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de-DE" sz="7200" b="1" spc="-100" dirty="0">
                <a:solidFill>
                  <a:schemeClr val="bg1"/>
                </a:solidFill>
                <a:latin typeface="Arial" panose="020B0604020202020204" pitchFamily="34" charset="0"/>
                <a:ea typeface="Source Sans Pro Black" panose="020B0503030403020204" pitchFamily="34" charset="0"/>
                <a:cs typeface="Arial" panose="020B0604020202020204" pitchFamily="34" charset="0"/>
              </a:rPr>
              <a:t>120</a:t>
            </a:r>
          </a:p>
          <a:p>
            <a:pPr algn="ctr">
              <a:lnSpc>
                <a:spcPts val="6000"/>
              </a:lnSpc>
            </a:pPr>
            <a:r>
              <a:rPr lang="de-DE" sz="4800" b="1" spc="-100" dirty="0">
                <a:solidFill>
                  <a:schemeClr val="bg1"/>
                </a:solidFill>
                <a:latin typeface="Arial" panose="020B0604020202020204" pitchFamily="34" charset="0"/>
                <a:ea typeface="Source Sans Pro Black" panose="020B0503030403020204" pitchFamily="34" charset="0"/>
                <a:cs typeface="Arial" panose="020B0604020202020204" pitchFamily="34" charset="0"/>
              </a:rPr>
              <a:t>MIO.€</a:t>
            </a:r>
            <a:endParaRPr lang="de-DE" sz="4400" b="1" spc="-100" dirty="0">
              <a:solidFill>
                <a:schemeClr val="bg1"/>
              </a:solidFill>
              <a:latin typeface="Arial" panose="020B0604020202020204" pitchFamily="34" charset="0"/>
              <a:ea typeface="Source Sans Pro Black" panose="020B05030304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2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10" grpId="0" build="p" animBg="1"/>
      <p:bldP spid="16" grpId="0" animBg="1"/>
      <p:bldP spid="17" grpId="0" animBg="1"/>
      <p:bldP spid="11" grpId="0" build="p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8D251B-D7EF-974E-9775-99DDE3A9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68A035-0530-B34D-9336-A60EF9AA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  <a:p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</a:t>
            </a:r>
          </a:p>
          <a:p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  <a:p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6F855A-89EF-6844-8B9F-AC06C8F1ED35}"/>
              </a:ext>
            </a:extLst>
          </p:cNvPr>
          <p:cNvSpPr/>
          <p:nvPr/>
        </p:nvSpPr>
        <p:spPr>
          <a:xfrm rot="20700000">
            <a:off x="7245741" y="953293"/>
            <a:ext cx="1147764" cy="1147764"/>
          </a:xfrm>
          <a:prstGeom prst="ellipse">
            <a:avLst/>
          </a:prstGeom>
          <a:solidFill>
            <a:srgbClr val="C5045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1000" b="1" dirty="0">
                <a:latin typeface="Arial"/>
              </a:rPr>
              <a:t>Das ist ein</a:t>
            </a:r>
          </a:p>
          <a:p>
            <a:pPr algn="ctr"/>
            <a:r>
              <a:rPr lang="de-DE" sz="2400" b="1" dirty="0">
                <a:latin typeface="Arial"/>
              </a:rPr>
              <a:t>Störer</a:t>
            </a:r>
            <a:endParaRPr lang="de-DE" sz="1800" b="1" dirty="0">
              <a:latin typeface="Arial"/>
            </a:endParaRPr>
          </a:p>
          <a:p>
            <a:pPr algn="ctr"/>
            <a:r>
              <a:rPr lang="de-DE" sz="1000" b="1" dirty="0">
                <a:latin typeface="Arial"/>
              </a:rPr>
              <a:t>mit ein wenig</a:t>
            </a:r>
          </a:p>
          <a:p>
            <a:pPr algn="ctr"/>
            <a:r>
              <a:rPr lang="de-DE" sz="1000" b="1" dirty="0">
                <a:latin typeface="Arial"/>
              </a:rPr>
              <a:t>Inhalt</a:t>
            </a:r>
            <a:endParaRPr lang="de-DE" sz="700" b="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4377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E0F50-AA55-4A4E-A86B-924D24F0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Zitat-</a:t>
            </a:r>
            <a:r>
              <a:rPr lang="de-DE" dirty="0" err="1"/>
              <a:t>Highlightfolie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1C67D-E478-D243-8E48-E7A6E405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2EB25-C10C-344E-AD5B-C7283694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EE8A-80C4-B24D-AA19-4F392FA3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B4EE89-BD04-034E-9F4F-5A5D7760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fontAlgn="base">
              <a:buNone/>
            </a:pPr>
            <a:r>
              <a:rPr lang="de-DE" sz="3600" b="1" i="1" dirty="0"/>
              <a:t>„Phantasie ist wichtiger als Wissen, denn Wissen ist begrenzt.“</a:t>
            </a:r>
            <a:endParaRPr lang="de-DE" sz="3600" b="1" dirty="0"/>
          </a:p>
          <a:p>
            <a:pPr indent="0" fontAlgn="base">
              <a:buNone/>
            </a:pPr>
            <a:r>
              <a:rPr lang="de-DE" i="1" dirty="0"/>
              <a:t>Albert Einstein - deutscher theoretischer Physiker (1879 – 1955)</a:t>
            </a:r>
          </a:p>
        </p:txBody>
      </p:sp>
    </p:spTree>
    <p:extLst>
      <p:ext uri="{BB962C8B-B14F-4D97-AF65-F5344CB8AC3E}">
        <p14:creationId xmlns:p14="http://schemas.microsoft.com/office/powerpoint/2010/main" val="1486355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78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21C6FCD8-A5E3-624B-84DC-F24204D74011}"/>
              </a:ext>
            </a:extLst>
          </p:cNvPr>
          <p:cNvSpPr/>
          <p:nvPr/>
        </p:nvSpPr>
        <p:spPr>
          <a:xfrm>
            <a:off x="668338" y="2849563"/>
            <a:ext cx="342900" cy="387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61D3C6-2884-7048-A37C-A329E3A9C392}"/>
              </a:ext>
            </a:extLst>
          </p:cNvPr>
          <p:cNvSpPr/>
          <p:nvPr/>
        </p:nvSpPr>
        <p:spPr>
          <a:xfrm>
            <a:off x="668338" y="1901827"/>
            <a:ext cx="2706686" cy="5651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DE5023B-AB58-0542-9320-51E16A233B48}"/>
              </a:ext>
            </a:extLst>
          </p:cNvPr>
          <p:cNvSpPr/>
          <p:nvPr/>
        </p:nvSpPr>
        <p:spPr>
          <a:xfrm>
            <a:off x="5738813" y="1901827"/>
            <a:ext cx="2719387" cy="565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341F8EC-86D7-2E47-A687-7F867FD76D0C}"/>
              </a:ext>
            </a:extLst>
          </p:cNvPr>
          <p:cNvSpPr/>
          <p:nvPr/>
        </p:nvSpPr>
        <p:spPr>
          <a:xfrm>
            <a:off x="668338" y="2466976"/>
            <a:ext cx="7789862" cy="382588"/>
          </a:xfrm>
          <a:prstGeom prst="rect">
            <a:avLst/>
          </a:prstGeom>
          <a:gradFill flip="none" rotWithShape="0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0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FF85408-C547-0F4C-800E-8ABB64BF1DDA}"/>
              </a:ext>
            </a:extLst>
          </p:cNvPr>
          <p:cNvSpPr/>
          <p:nvPr/>
        </p:nvSpPr>
        <p:spPr>
          <a:xfrm>
            <a:off x="1011238" y="2849563"/>
            <a:ext cx="336550" cy="38735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E4A6727-BE83-324A-BF72-6D1C7E4E71A8}"/>
              </a:ext>
            </a:extLst>
          </p:cNvPr>
          <p:cNvSpPr/>
          <p:nvPr/>
        </p:nvSpPr>
        <p:spPr>
          <a:xfrm>
            <a:off x="1347788" y="2849563"/>
            <a:ext cx="330200" cy="38735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180CCAD-19C5-CE48-A739-4806BA12DDAC}"/>
              </a:ext>
            </a:extLst>
          </p:cNvPr>
          <p:cNvSpPr/>
          <p:nvPr/>
        </p:nvSpPr>
        <p:spPr>
          <a:xfrm>
            <a:off x="1677988" y="2849563"/>
            <a:ext cx="349250" cy="38735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B8B5548-2441-2E49-94AA-E98C6F64500B}"/>
              </a:ext>
            </a:extLst>
          </p:cNvPr>
          <p:cNvSpPr/>
          <p:nvPr/>
        </p:nvSpPr>
        <p:spPr>
          <a:xfrm>
            <a:off x="2027238" y="2849563"/>
            <a:ext cx="336550" cy="38735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55C0988-6BEC-E442-B7E2-AB12D6431946}"/>
              </a:ext>
            </a:extLst>
          </p:cNvPr>
          <p:cNvSpPr/>
          <p:nvPr/>
        </p:nvSpPr>
        <p:spPr>
          <a:xfrm>
            <a:off x="2363788" y="2849563"/>
            <a:ext cx="336550" cy="38735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E7407E2-7ABC-5448-88B4-CFD8747D4466}"/>
              </a:ext>
            </a:extLst>
          </p:cNvPr>
          <p:cNvSpPr/>
          <p:nvPr/>
        </p:nvSpPr>
        <p:spPr>
          <a:xfrm>
            <a:off x="2695574" y="2849563"/>
            <a:ext cx="347663" cy="38735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A19E745D-43E0-8C42-A64B-574FF8439C99}"/>
              </a:ext>
            </a:extLst>
          </p:cNvPr>
          <p:cNvSpPr/>
          <p:nvPr/>
        </p:nvSpPr>
        <p:spPr>
          <a:xfrm>
            <a:off x="3043238" y="2849563"/>
            <a:ext cx="336550" cy="38735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607BF92-3F17-8842-9DF1-363BFA013473}"/>
              </a:ext>
            </a:extLst>
          </p:cNvPr>
          <p:cNvSpPr/>
          <p:nvPr/>
        </p:nvSpPr>
        <p:spPr>
          <a:xfrm>
            <a:off x="3375025" y="2849563"/>
            <a:ext cx="336550" cy="38735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2F90FA7-FB8F-954C-B9B7-7A20C7E4A341}"/>
              </a:ext>
            </a:extLst>
          </p:cNvPr>
          <p:cNvSpPr/>
          <p:nvPr/>
        </p:nvSpPr>
        <p:spPr>
          <a:xfrm>
            <a:off x="3711575" y="2849563"/>
            <a:ext cx="349250" cy="387350"/>
          </a:xfrm>
          <a:prstGeom prst="rect">
            <a:avLst/>
          </a:prstGeom>
          <a:solidFill>
            <a:srgbClr val="6C6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FB381AB-6573-974D-BF88-6733968E4A34}"/>
              </a:ext>
            </a:extLst>
          </p:cNvPr>
          <p:cNvSpPr/>
          <p:nvPr/>
        </p:nvSpPr>
        <p:spPr>
          <a:xfrm>
            <a:off x="4060825" y="2849563"/>
            <a:ext cx="330200" cy="387350"/>
          </a:xfrm>
          <a:prstGeom prst="rect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3310890-1745-9344-B6D1-A8165A19F85C}"/>
              </a:ext>
            </a:extLst>
          </p:cNvPr>
          <p:cNvSpPr/>
          <p:nvPr/>
        </p:nvSpPr>
        <p:spPr>
          <a:xfrm>
            <a:off x="4391025" y="2849563"/>
            <a:ext cx="338138" cy="387350"/>
          </a:xfrm>
          <a:prstGeom prst="rect">
            <a:avLst/>
          </a:prstGeom>
          <a:solidFill>
            <a:srgbClr val="84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F5C9380-6A4F-EE44-ABCF-33FE7D36C36E}"/>
              </a:ext>
            </a:extLst>
          </p:cNvPr>
          <p:cNvSpPr/>
          <p:nvPr/>
        </p:nvSpPr>
        <p:spPr>
          <a:xfrm>
            <a:off x="5076825" y="2849563"/>
            <a:ext cx="331788" cy="387350"/>
          </a:xfrm>
          <a:prstGeom prst="rect">
            <a:avLst/>
          </a:prstGeom>
          <a:solidFill>
            <a:srgbClr val="9C9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2FD6151-991B-7740-ADC6-493164565CEF}"/>
              </a:ext>
            </a:extLst>
          </p:cNvPr>
          <p:cNvSpPr/>
          <p:nvPr/>
        </p:nvSpPr>
        <p:spPr>
          <a:xfrm>
            <a:off x="4729163" y="2849563"/>
            <a:ext cx="349250" cy="38735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7FDF992D-4E89-1140-BF44-C9E8A220D9C3}"/>
              </a:ext>
            </a:extLst>
          </p:cNvPr>
          <p:cNvSpPr/>
          <p:nvPr/>
        </p:nvSpPr>
        <p:spPr>
          <a:xfrm>
            <a:off x="5408613" y="2849563"/>
            <a:ext cx="330200" cy="387350"/>
          </a:xfrm>
          <a:prstGeom prst="rect">
            <a:avLst/>
          </a:prstGeom>
          <a:solidFill>
            <a:srgbClr val="A8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C1276BB-6DD3-284F-B59E-6E4C390B76FD}"/>
              </a:ext>
            </a:extLst>
          </p:cNvPr>
          <p:cNvSpPr/>
          <p:nvPr/>
        </p:nvSpPr>
        <p:spPr>
          <a:xfrm>
            <a:off x="5738813" y="2849563"/>
            <a:ext cx="349250" cy="38735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4994E54-B7CA-904B-8CDC-6574788E85EE}"/>
              </a:ext>
            </a:extLst>
          </p:cNvPr>
          <p:cNvSpPr/>
          <p:nvPr/>
        </p:nvSpPr>
        <p:spPr>
          <a:xfrm>
            <a:off x="6088063" y="2849563"/>
            <a:ext cx="336550" cy="38735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7755C03-D3FC-C943-B00E-BCAFE433379B}"/>
              </a:ext>
            </a:extLst>
          </p:cNvPr>
          <p:cNvSpPr/>
          <p:nvPr/>
        </p:nvSpPr>
        <p:spPr>
          <a:xfrm>
            <a:off x="6424613" y="2849563"/>
            <a:ext cx="331787" cy="38735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2684BA8C-8A0B-054E-9327-9C9F013D0D05}"/>
              </a:ext>
            </a:extLst>
          </p:cNvPr>
          <p:cNvSpPr/>
          <p:nvPr/>
        </p:nvSpPr>
        <p:spPr>
          <a:xfrm>
            <a:off x="7116763" y="2849563"/>
            <a:ext cx="331788" cy="38735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0EB3829-254F-634F-BA20-0273E86F3B83}"/>
              </a:ext>
            </a:extLst>
          </p:cNvPr>
          <p:cNvSpPr/>
          <p:nvPr/>
        </p:nvSpPr>
        <p:spPr>
          <a:xfrm>
            <a:off x="6756400" y="2849563"/>
            <a:ext cx="360363" cy="387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18E24976-E549-6641-98C1-8ACC1901A2F0}"/>
              </a:ext>
            </a:extLst>
          </p:cNvPr>
          <p:cNvSpPr/>
          <p:nvPr/>
        </p:nvSpPr>
        <p:spPr>
          <a:xfrm>
            <a:off x="7446963" y="2849563"/>
            <a:ext cx="338138" cy="38735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F2C837F-D3A5-3A41-B7EE-B3D471235F83}"/>
              </a:ext>
            </a:extLst>
          </p:cNvPr>
          <p:cNvSpPr/>
          <p:nvPr/>
        </p:nvSpPr>
        <p:spPr>
          <a:xfrm>
            <a:off x="8128000" y="2849563"/>
            <a:ext cx="331788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E4BEC32F-2713-A346-89A7-24903BAE8B13}"/>
              </a:ext>
            </a:extLst>
          </p:cNvPr>
          <p:cNvSpPr/>
          <p:nvPr/>
        </p:nvSpPr>
        <p:spPr>
          <a:xfrm>
            <a:off x="7778750" y="2849563"/>
            <a:ext cx="349250" cy="387350"/>
          </a:xfrm>
          <a:prstGeom prst="rect">
            <a:avLst/>
          </a:prstGeom>
          <a:solidFill>
            <a:srgbClr val="FA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D0F4DC1-7A23-F847-9D90-E5F7D5922412}"/>
              </a:ext>
            </a:extLst>
          </p:cNvPr>
          <p:cNvSpPr/>
          <p:nvPr/>
        </p:nvSpPr>
        <p:spPr>
          <a:xfrm>
            <a:off x="6088063" y="2090738"/>
            <a:ext cx="1028700" cy="19367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DE61A23B-DFD5-9A4C-8C14-8BD8E0D26607}"/>
              </a:ext>
            </a:extLst>
          </p:cNvPr>
          <p:cNvSpPr/>
          <p:nvPr/>
        </p:nvSpPr>
        <p:spPr>
          <a:xfrm>
            <a:off x="7116763" y="2089151"/>
            <a:ext cx="1011237" cy="19367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3281D3D-901F-DF4B-ADCD-A403DC82C554}"/>
              </a:ext>
            </a:extLst>
          </p:cNvPr>
          <p:cNvSpPr/>
          <p:nvPr/>
        </p:nvSpPr>
        <p:spPr>
          <a:xfrm>
            <a:off x="1011238" y="2090738"/>
            <a:ext cx="1016000" cy="193675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05B2CF2-3AA9-4F4D-BD9D-C275A5EED7B2}"/>
              </a:ext>
            </a:extLst>
          </p:cNvPr>
          <p:cNvSpPr/>
          <p:nvPr/>
        </p:nvSpPr>
        <p:spPr>
          <a:xfrm>
            <a:off x="2032001" y="2090738"/>
            <a:ext cx="1011237" cy="193675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81A49AB7-F77A-E545-9026-0592FE259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1575" y="1858450"/>
            <a:ext cx="1643843" cy="717550"/>
          </a:xfrm>
          <a:prstGeom prst="rect">
            <a:avLst/>
          </a:prstGeom>
        </p:spPr>
      </p:pic>
      <p:sp>
        <p:nvSpPr>
          <p:cNvPr id="53" name="Titel 1">
            <a:extLst>
              <a:ext uri="{FF2B5EF4-FFF2-40B4-BE49-F238E27FC236}">
                <a16:creationId xmlns:a16="http://schemas.microsoft.com/office/drawing/2014/main" id="{33B4CB36-0A64-974F-A4B4-EDD02BBB6BB7}"/>
              </a:ext>
            </a:extLst>
          </p:cNvPr>
          <p:cNvSpPr txBox="1">
            <a:spLocks/>
          </p:cNvSpPr>
          <p:nvPr/>
        </p:nvSpPr>
        <p:spPr>
          <a:xfrm>
            <a:off x="668338" y="379413"/>
            <a:ext cx="7789862" cy="757237"/>
          </a:xfrm>
          <a:prstGeom prst="rect">
            <a:avLst/>
          </a:prstGeom>
        </p:spPr>
        <p:txBody>
          <a:bodyPr lIns="0" tIns="0" rIns="0" b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Testchart</a:t>
            </a:r>
          </a:p>
          <a:p>
            <a:r>
              <a:rPr lang="de-DE" dirty="0">
                <a:solidFill>
                  <a:schemeClr val="bg1"/>
                </a:solidFill>
              </a:rPr>
              <a:t>Format, Schärfe, Kontrast, Helligkeit, 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52BA40A8-46A7-4141-94E6-AB996D362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1684" y="-64988"/>
            <a:ext cx="1643843" cy="71755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51ECD40D-C325-994B-AD22-6E9DDE27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1684" y="4614424"/>
            <a:ext cx="1643843" cy="71755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F43FB82B-2ECA-C340-B11E-657055CD5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9611" y="-64988"/>
            <a:ext cx="1643843" cy="71755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26DAC1CF-D4EF-1548-B02D-303EC06FB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9611" y="4614424"/>
            <a:ext cx="1643843" cy="717550"/>
          </a:xfrm>
          <a:prstGeom prst="rect">
            <a:avLst/>
          </a:prstGeom>
        </p:spPr>
      </p:pic>
      <p:sp>
        <p:nvSpPr>
          <p:cNvPr id="61" name="Rechteck 60">
            <a:extLst>
              <a:ext uri="{FF2B5EF4-FFF2-40B4-BE49-F238E27FC236}">
                <a16:creationId xmlns:a16="http://schemas.microsoft.com/office/drawing/2014/main" id="{4DF4F45C-3986-374F-BA22-52A0FC98DCF7}"/>
              </a:ext>
            </a:extLst>
          </p:cNvPr>
          <p:cNvSpPr/>
          <p:nvPr/>
        </p:nvSpPr>
        <p:spPr>
          <a:xfrm>
            <a:off x="668338" y="3619499"/>
            <a:ext cx="342900" cy="952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86F71AA-EAB0-884C-8E71-B99363F8E20A}"/>
              </a:ext>
            </a:extLst>
          </p:cNvPr>
          <p:cNvSpPr/>
          <p:nvPr/>
        </p:nvSpPr>
        <p:spPr>
          <a:xfrm>
            <a:off x="1011238" y="3619501"/>
            <a:ext cx="336550" cy="18256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37873D7D-7297-AF4D-AD55-A2D6FAD625A0}"/>
              </a:ext>
            </a:extLst>
          </p:cNvPr>
          <p:cNvSpPr/>
          <p:nvPr/>
        </p:nvSpPr>
        <p:spPr>
          <a:xfrm>
            <a:off x="1011238" y="3802063"/>
            <a:ext cx="336550" cy="18732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6C0FFFBA-38C7-9944-BD14-4B69E3C2720B}"/>
              </a:ext>
            </a:extLst>
          </p:cNvPr>
          <p:cNvSpPr/>
          <p:nvPr/>
        </p:nvSpPr>
        <p:spPr>
          <a:xfrm>
            <a:off x="1011238" y="3989388"/>
            <a:ext cx="336550" cy="19526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CD9AC912-D698-064A-96AE-E96E618781E3}"/>
              </a:ext>
            </a:extLst>
          </p:cNvPr>
          <p:cNvSpPr/>
          <p:nvPr/>
        </p:nvSpPr>
        <p:spPr>
          <a:xfrm>
            <a:off x="1011238" y="4184651"/>
            <a:ext cx="336550" cy="18256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22310BA0-B640-1043-9EAB-DFDA6B6A7041}"/>
              </a:ext>
            </a:extLst>
          </p:cNvPr>
          <p:cNvSpPr/>
          <p:nvPr/>
        </p:nvSpPr>
        <p:spPr>
          <a:xfrm>
            <a:off x="1011238" y="4367212"/>
            <a:ext cx="336550" cy="20478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5DFB925A-5DA2-934C-97F9-AB19E45B316A}"/>
              </a:ext>
            </a:extLst>
          </p:cNvPr>
          <p:cNvSpPr/>
          <p:nvPr/>
        </p:nvSpPr>
        <p:spPr>
          <a:xfrm>
            <a:off x="1684338" y="3619500"/>
            <a:ext cx="342900" cy="952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ADF5DEB8-EC29-3146-AD9F-12E32DE3DA9A}"/>
              </a:ext>
            </a:extLst>
          </p:cNvPr>
          <p:cNvSpPr/>
          <p:nvPr/>
        </p:nvSpPr>
        <p:spPr>
          <a:xfrm>
            <a:off x="2027238" y="3619502"/>
            <a:ext cx="336550" cy="1825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98732C0-6C97-9C46-B1BE-E2BF19E8B910}"/>
              </a:ext>
            </a:extLst>
          </p:cNvPr>
          <p:cNvSpPr/>
          <p:nvPr/>
        </p:nvSpPr>
        <p:spPr>
          <a:xfrm>
            <a:off x="2027238" y="3802063"/>
            <a:ext cx="336550" cy="187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71D94C9-68D4-A44D-9DE3-AB26ED95EAB1}"/>
              </a:ext>
            </a:extLst>
          </p:cNvPr>
          <p:cNvSpPr/>
          <p:nvPr/>
        </p:nvSpPr>
        <p:spPr>
          <a:xfrm>
            <a:off x="2027238" y="3989389"/>
            <a:ext cx="336550" cy="1952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C7DF1E18-1A6C-3241-91F5-1168BA017E8F}"/>
              </a:ext>
            </a:extLst>
          </p:cNvPr>
          <p:cNvSpPr/>
          <p:nvPr/>
        </p:nvSpPr>
        <p:spPr>
          <a:xfrm>
            <a:off x="2027238" y="4184652"/>
            <a:ext cx="336550" cy="1825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BAC512A4-2FCE-AF49-B505-A75A1E6863A8}"/>
              </a:ext>
            </a:extLst>
          </p:cNvPr>
          <p:cNvSpPr/>
          <p:nvPr/>
        </p:nvSpPr>
        <p:spPr>
          <a:xfrm>
            <a:off x="2027238" y="4367213"/>
            <a:ext cx="336550" cy="2047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8BFDAB11-13AF-534B-AFAC-C0B538224395}"/>
              </a:ext>
            </a:extLst>
          </p:cNvPr>
          <p:cNvSpPr/>
          <p:nvPr/>
        </p:nvSpPr>
        <p:spPr>
          <a:xfrm>
            <a:off x="2695575" y="3619500"/>
            <a:ext cx="342900" cy="952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71059932-161B-4E46-83E3-10F4C963E07D}"/>
              </a:ext>
            </a:extLst>
          </p:cNvPr>
          <p:cNvSpPr/>
          <p:nvPr/>
        </p:nvSpPr>
        <p:spPr>
          <a:xfrm>
            <a:off x="3038475" y="3619502"/>
            <a:ext cx="336550" cy="1825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FC9959B-E077-C04A-9678-CD33CA0DDE59}"/>
              </a:ext>
            </a:extLst>
          </p:cNvPr>
          <p:cNvSpPr/>
          <p:nvPr/>
        </p:nvSpPr>
        <p:spPr>
          <a:xfrm>
            <a:off x="3038475" y="3802063"/>
            <a:ext cx="336550" cy="1873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18C767A4-6607-EE42-BBEC-AABDD0069EB1}"/>
              </a:ext>
            </a:extLst>
          </p:cNvPr>
          <p:cNvSpPr/>
          <p:nvPr/>
        </p:nvSpPr>
        <p:spPr>
          <a:xfrm>
            <a:off x="3038475" y="3989389"/>
            <a:ext cx="336550" cy="19526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46A6B96C-109B-874B-BCFA-FC1C83C762F0}"/>
              </a:ext>
            </a:extLst>
          </p:cNvPr>
          <p:cNvSpPr/>
          <p:nvPr/>
        </p:nvSpPr>
        <p:spPr>
          <a:xfrm>
            <a:off x="3038475" y="4184652"/>
            <a:ext cx="336550" cy="18256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998057C3-93D8-8949-BF82-E10E4669216E}"/>
              </a:ext>
            </a:extLst>
          </p:cNvPr>
          <p:cNvSpPr/>
          <p:nvPr/>
        </p:nvSpPr>
        <p:spPr>
          <a:xfrm>
            <a:off x="3038475" y="4367213"/>
            <a:ext cx="336550" cy="20478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68B7727C-D69F-6446-AF26-F4E0AA3FE616}"/>
              </a:ext>
            </a:extLst>
          </p:cNvPr>
          <p:cNvSpPr/>
          <p:nvPr/>
        </p:nvSpPr>
        <p:spPr>
          <a:xfrm>
            <a:off x="5745163" y="3619499"/>
            <a:ext cx="342900" cy="952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0DAE8D22-AF9D-8E4E-ABA3-DC6C9EA04AAB}"/>
              </a:ext>
            </a:extLst>
          </p:cNvPr>
          <p:cNvSpPr/>
          <p:nvPr/>
        </p:nvSpPr>
        <p:spPr>
          <a:xfrm>
            <a:off x="6088063" y="3619501"/>
            <a:ext cx="336550" cy="1825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CD6E0DA-36FB-A743-A0CD-F56FAAC5910E}"/>
              </a:ext>
            </a:extLst>
          </p:cNvPr>
          <p:cNvSpPr/>
          <p:nvPr/>
        </p:nvSpPr>
        <p:spPr>
          <a:xfrm>
            <a:off x="6088063" y="3802063"/>
            <a:ext cx="336550" cy="187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20BA7335-114A-B247-A9C4-D44A756B4CAB}"/>
              </a:ext>
            </a:extLst>
          </p:cNvPr>
          <p:cNvSpPr/>
          <p:nvPr/>
        </p:nvSpPr>
        <p:spPr>
          <a:xfrm>
            <a:off x="6088063" y="3989388"/>
            <a:ext cx="336550" cy="1952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1E84F450-E4D6-2D49-9BFC-31EE9669B785}"/>
              </a:ext>
            </a:extLst>
          </p:cNvPr>
          <p:cNvSpPr/>
          <p:nvPr/>
        </p:nvSpPr>
        <p:spPr>
          <a:xfrm>
            <a:off x="6088063" y="4184651"/>
            <a:ext cx="336550" cy="1825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B7EC84C0-1EDE-334B-8494-170A4E5D7955}"/>
              </a:ext>
            </a:extLst>
          </p:cNvPr>
          <p:cNvSpPr/>
          <p:nvPr/>
        </p:nvSpPr>
        <p:spPr>
          <a:xfrm>
            <a:off x="6088063" y="4367212"/>
            <a:ext cx="336550" cy="20478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ADFD6C5D-2F78-DD47-99E9-8A4816B51653}"/>
              </a:ext>
            </a:extLst>
          </p:cNvPr>
          <p:cNvSpPr/>
          <p:nvPr/>
        </p:nvSpPr>
        <p:spPr>
          <a:xfrm>
            <a:off x="6756399" y="3619499"/>
            <a:ext cx="360363" cy="952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C198795D-475E-E841-A921-9A3883133FC8}"/>
              </a:ext>
            </a:extLst>
          </p:cNvPr>
          <p:cNvSpPr/>
          <p:nvPr/>
        </p:nvSpPr>
        <p:spPr>
          <a:xfrm>
            <a:off x="7116763" y="3619501"/>
            <a:ext cx="336550" cy="1825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E09F2697-AF1A-014F-B5F1-0D48B4D4285A}"/>
              </a:ext>
            </a:extLst>
          </p:cNvPr>
          <p:cNvSpPr/>
          <p:nvPr/>
        </p:nvSpPr>
        <p:spPr>
          <a:xfrm>
            <a:off x="7116763" y="3802063"/>
            <a:ext cx="336550" cy="187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477A0851-3922-DA47-A0ED-4C7B2E6EB402}"/>
              </a:ext>
            </a:extLst>
          </p:cNvPr>
          <p:cNvSpPr/>
          <p:nvPr/>
        </p:nvSpPr>
        <p:spPr>
          <a:xfrm>
            <a:off x="7116763" y="3989388"/>
            <a:ext cx="336550" cy="1952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3F7BE3D1-1FF2-2447-95C7-44D61050E243}"/>
              </a:ext>
            </a:extLst>
          </p:cNvPr>
          <p:cNvSpPr/>
          <p:nvPr/>
        </p:nvSpPr>
        <p:spPr>
          <a:xfrm>
            <a:off x="7116763" y="4184651"/>
            <a:ext cx="336550" cy="18256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C8BF7BD8-B949-E944-9098-7A02073B7167}"/>
              </a:ext>
            </a:extLst>
          </p:cNvPr>
          <p:cNvSpPr/>
          <p:nvPr/>
        </p:nvSpPr>
        <p:spPr>
          <a:xfrm>
            <a:off x="7116763" y="4367212"/>
            <a:ext cx="336550" cy="20478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A7645E5-550F-184A-BDD0-02919865F691}"/>
              </a:ext>
            </a:extLst>
          </p:cNvPr>
          <p:cNvSpPr/>
          <p:nvPr/>
        </p:nvSpPr>
        <p:spPr>
          <a:xfrm>
            <a:off x="7778750" y="3619499"/>
            <a:ext cx="342900" cy="9525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CA4771D4-2D2F-4349-A56A-FCD8BBC9BB3D}"/>
              </a:ext>
            </a:extLst>
          </p:cNvPr>
          <p:cNvSpPr/>
          <p:nvPr/>
        </p:nvSpPr>
        <p:spPr>
          <a:xfrm>
            <a:off x="8121650" y="3619501"/>
            <a:ext cx="336550" cy="182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C900E2EC-3684-874E-A75A-18C8AE4EC628}"/>
              </a:ext>
            </a:extLst>
          </p:cNvPr>
          <p:cNvSpPr/>
          <p:nvPr/>
        </p:nvSpPr>
        <p:spPr>
          <a:xfrm>
            <a:off x="8121650" y="3802063"/>
            <a:ext cx="336550" cy="187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40937602-DE09-264A-8EAE-628DF98722BA}"/>
              </a:ext>
            </a:extLst>
          </p:cNvPr>
          <p:cNvSpPr/>
          <p:nvPr/>
        </p:nvSpPr>
        <p:spPr>
          <a:xfrm>
            <a:off x="8121650" y="3989388"/>
            <a:ext cx="336550" cy="1952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4494E46D-BF2C-1E43-9BB1-E511A3D3689E}"/>
              </a:ext>
            </a:extLst>
          </p:cNvPr>
          <p:cNvSpPr/>
          <p:nvPr/>
        </p:nvSpPr>
        <p:spPr>
          <a:xfrm>
            <a:off x="8121650" y="4184651"/>
            <a:ext cx="336550" cy="1825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686B154C-3439-C542-BE32-DCBB405E89A8}"/>
              </a:ext>
            </a:extLst>
          </p:cNvPr>
          <p:cNvSpPr/>
          <p:nvPr/>
        </p:nvSpPr>
        <p:spPr>
          <a:xfrm>
            <a:off x="8121650" y="4367212"/>
            <a:ext cx="336550" cy="20478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0001FB-8CFE-6C43-82E2-9C15EA9AD5F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5F1E56-8C1F-DB44-BDAF-3FC81A23C729}"/>
              </a:ext>
            </a:extLst>
          </p:cNvPr>
          <p:cNvSpPr/>
          <p:nvPr/>
        </p:nvSpPr>
        <p:spPr>
          <a:xfrm>
            <a:off x="4527000" y="2526750"/>
            <a:ext cx="90000" cy="9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CB04FC39-1669-1E47-A488-99F06906F968}"/>
              </a:ext>
            </a:extLst>
          </p:cNvPr>
          <p:cNvCxnSpPr>
            <a:cxnSpLocks/>
          </p:cNvCxnSpPr>
          <p:nvPr/>
        </p:nvCxnSpPr>
        <p:spPr>
          <a:xfrm>
            <a:off x="4572000" y="2481750"/>
            <a:ext cx="0" cy="1800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559DBF5A-6904-4045-9FFB-520DBD8F374E}"/>
              </a:ext>
            </a:extLst>
          </p:cNvPr>
          <p:cNvCxnSpPr/>
          <p:nvPr/>
        </p:nvCxnSpPr>
        <p:spPr>
          <a:xfrm>
            <a:off x="4482000" y="2571750"/>
            <a:ext cx="18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32A522C-303A-9045-A954-0FD9958A82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9841704"/>
              </p:ext>
            </p:extLst>
          </p:nvPr>
        </p:nvGraphicFramePr>
        <p:xfrm>
          <a:off x="668338" y="1323975"/>
          <a:ext cx="7789862" cy="324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C7E0F50-AA55-4A4E-A86B-924D24F0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</p:spPr>
        <p:txBody>
          <a:bodyPr/>
          <a:lstStyle/>
          <a:p>
            <a:r>
              <a:rPr lang="de-DE" dirty="0"/>
              <a:t>Inhaltsverzeichnis Kapitel</a:t>
            </a:r>
            <a:br>
              <a:rPr lang="de-DE" dirty="0"/>
            </a:br>
            <a:r>
              <a:rPr lang="de-DE" dirty="0"/>
              <a:t>Variabel bis 9 Abschnitte + ca. 5 Unterpunkte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1C67D-E478-D243-8E48-E7A6E405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15534" y="4760913"/>
            <a:ext cx="1016000" cy="216000"/>
          </a:xfrm>
        </p:spPr>
        <p:txBody>
          <a:bodyPr/>
          <a:lstStyle/>
          <a:p>
            <a:r>
              <a:rPr lang="de-DE"/>
              <a:t>10.10.2019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2EB25-C10C-344E-AD5B-C7283694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338" y="4760912"/>
            <a:ext cx="4408487" cy="216000"/>
          </a:xfrm>
        </p:spPr>
        <p:txBody>
          <a:bodyPr/>
          <a:lstStyle/>
          <a:p>
            <a:r>
              <a:rPr lang="de-DE"/>
              <a:t>Master | Titel | Vorname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EE8A-80C4-B24D-AA19-4F392FA3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050" y="4760913"/>
            <a:ext cx="692150" cy="214312"/>
          </a:xfrm>
        </p:spPr>
        <p:txBody>
          <a:bodyPr/>
          <a:lstStyle/>
          <a:p>
            <a:fld id="{9D0A5AF2-729B-7843-B478-B18927E0D15F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30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32A522C-303A-9045-A954-0FD9958A82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728313"/>
              </p:ext>
            </p:extLst>
          </p:nvPr>
        </p:nvGraphicFramePr>
        <p:xfrm>
          <a:off x="668338" y="1323975"/>
          <a:ext cx="7789862" cy="324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C7E0F50-AA55-4A4E-A86B-924D24F0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</p:spPr>
        <p:txBody>
          <a:bodyPr/>
          <a:lstStyle/>
          <a:p>
            <a:r>
              <a:rPr lang="de-DE" dirty="0"/>
              <a:t>Inhaltsverzeichnis Übersicht</a:t>
            </a:r>
            <a:br>
              <a:rPr lang="de-DE" dirty="0"/>
            </a:br>
            <a:r>
              <a:rPr lang="de-DE" dirty="0"/>
              <a:t>Alternative mit 3 Abschnitten + Unterpunkte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1C67D-E478-D243-8E48-E7A6E405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15534" y="4760913"/>
            <a:ext cx="1016000" cy="216000"/>
          </a:xfrm>
        </p:spPr>
        <p:txBody>
          <a:bodyPr/>
          <a:lstStyle/>
          <a:p>
            <a:r>
              <a:rPr lang="de-DE"/>
              <a:t>10.10.2019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2EB25-C10C-344E-AD5B-C7283694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338" y="4760912"/>
            <a:ext cx="4408487" cy="216000"/>
          </a:xfrm>
        </p:spPr>
        <p:txBody>
          <a:bodyPr/>
          <a:lstStyle/>
          <a:p>
            <a:r>
              <a:rPr lang="de-DE"/>
              <a:t>Master | Titel | Vorname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EE8A-80C4-B24D-AA19-4F392FA3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050" y="4760913"/>
            <a:ext cx="692150" cy="214312"/>
          </a:xfrm>
        </p:spPr>
        <p:txBody>
          <a:bodyPr/>
          <a:lstStyle/>
          <a:p>
            <a:fld id="{9D0A5AF2-729B-7843-B478-B18927E0D15F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78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32A522C-303A-9045-A954-0FD9958A82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844289"/>
              </p:ext>
            </p:extLst>
          </p:nvPr>
        </p:nvGraphicFramePr>
        <p:xfrm>
          <a:off x="668338" y="1323975"/>
          <a:ext cx="7789862" cy="3248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C7E0F50-AA55-4A4E-A86B-924D24F0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38" y="379413"/>
            <a:ext cx="7789862" cy="757237"/>
          </a:xfrm>
        </p:spPr>
        <p:txBody>
          <a:bodyPr/>
          <a:lstStyle/>
          <a:p>
            <a:r>
              <a:rPr lang="de-DE" dirty="0"/>
              <a:t>Inhaltsverzeichnis Kapitel</a:t>
            </a:r>
            <a:br>
              <a:rPr lang="de-DE" dirty="0"/>
            </a:br>
            <a:r>
              <a:rPr lang="de-DE" dirty="0"/>
              <a:t>Alternative mit 3 Abschnitten + Unterpunkte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1C67D-E478-D243-8E48-E7A6E405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15534" y="4760913"/>
            <a:ext cx="1016000" cy="216000"/>
          </a:xfrm>
        </p:spPr>
        <p:txBody>
          <a:bodyPr/>
          <a:lstStyle/>
          <a:p>
            <a:r>
              <a:rPr lang="de-DE"/>
              <a:t>10.10.2019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2EB25-C10C-344E-AD5B-C7283694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338" y="4760912"/>
            <a:ext cx="4408487" cy="216000"/>
          </a:xfrm>
        </p:spPr>
        <p:txBody>
          <a:bodyPr/>
          <a:lstStyle/>
          <a:p>
            <a:r>
              <a:rPr lang="de-DE"/>
              <a:t>Master | Titel | Vorname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EE8A-80C4-B24D-AA19-4F392FA3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050" y="4760913"/>
            <a:ext cx="692150" cy="214312"/>
          </a:xfrm>
        </p:spPr>
        <p:txBody>
          <a:bodyPr/>
          <a:lstStyle/>
          <a:p>
            <a:fld id="{9D0A5AF2-729B-7843-B478-B18927E0D15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0EAC86-6E09-644F-BA54-6FD823000F1D}"/>
              </a:ext>
            </a:extLst>
          </p:cNvPr>
          <p:cNvSpPr/>
          <p:nvPr/>
        </p:nvSpPr>
        <p:spPr>
          <a:xfrm rot="20700000">
            <a:off x="7784709" y="3508779"/>
            <a:ext cx="1147764" cy="1147764"/>
          </a:xfrm>
          <a:prstGeom prst="ellipse">
            <a:avLst/>
          </a:prstGeom>
          <a:solidFill>
            <a:srgbClr val="C5045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1000" b="1" dirty="0">
                <a:latin typeface="Arial"/>
              </a:rPr>
              <a:t>Beispiel</a:t>
            </a:r>
          </a:p>
          <a:p>
            <a:pPr algn="ctr"/>
            <a:r>
              <a:rPr lang="de-DE" sz="2400" b="1" dirty="0">
                <a:latin typeface="Arial"/>
              </a:rPr>
              <a:t>Smart</a:t>
            </a:r>
          </a:p>
          <a:p>
            <a:pPr algn="ctr"/>
            <a:r>
              <a:rPr lang="de-DE" sz="2400" b="1" dirty="0">
                <a:latin typeface="Arial"/>
              </a:rPr>
              <a:t>Art</a:t>
            </a:r>
            <a:endParaRPr lang="de-DE" sz="700" b="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92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105D07-AE9F-6B42-9DFD-F7B0FCFFE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endParaRPr lang="de-DE" dirty="0"/>
          </a:p>
          <a:p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</a:t>
            </a:r>
          </a:p>
          <a:p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>
                <a:solidFill>
                  <a:schemeClr val="tx1"/>
                </a:solidFill>
              </a:rPr>
              <a:t>Zwischenüberschrift</a:t>
            </a:r>
          </a:p>
          <a:p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</a:t>
            </a:r>
          </a:p>
          <a:p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endParaRPr lang="de-DE" dirty="0"/>
          </a:p>
          <a:p>
            <a:pPr lvl="1"/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endParaRPr lang="de-DE" dirty="0"/>
          </a:p>
          <a:p>
            <a:pPr lvl="1"/>
            <a:r>
              <a:rPr lang="de-DE" dirty="0" err="1"/>
              <a:t>elitr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endParaRPr lang="de-DE" dirty="0"/>
          </a:p>
          <a:p>
            <a:pPr lvl="2"/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  <a:p>
            <a:pPr lvl="2"/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7E0F50-AA55-4A4E-A86B-924D24F0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Ich bin eine Übersichtsfolie</a:t>
            </a:r>
            <a:br>
              <a:rPr lang="de-DE" dirty="0"/>
            </a:br>
            <a:r>
              <a:rPr lang="de-DE" dirty="0"/>
              <a:t>und gleichzeitig eine Überschrift</a:t>
            </a:r>
            <a:br>
              <a:rPr lang="de-DE" dirty="0"/>
            </a:br>
            <a:r>
              <a:rPr lang="de-DE" dirty="0"/>
              <a:t>mit den maximalen drei Zeilen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1C67D-E478-D243-8E48-E7A6E405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2EB25-C10C-344E-AD5B-C7283694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EE8A-80C4-B24D-AA19-4F392FA3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473D2E7-C32C-0E42-96B1-8C2CB2BA47A1}"/>
              </a:ext>
            </a:extLst>
          </p:cNvPr>
          <p:cNvSpPr/>
          <p:nvPr/>
        </p:nvSpPr>
        <p:spPr>
          <a:xfrm>
            <a:off x="668338" y="4572000"/>
            <a:ext cx="2556836" cy="12311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r>
              <a:rPr lang="de-DE" sz="800" dirty="0">
                <a:solidFill>
                  <a:schemeClr val="accent3"/>
                </a:solidFill>
              </a:rPr>
              <a:t>Quelle: Uelzener Versicherungen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7023A9-6E41-8847-BE2B-2DBEBE3A9EE1}"/>
              </a:ext>
            </a:extLst>
          </p:cNvPr>
          <p:cNvSpPr/>
          <p:nvPr/>
        </p:nvSpPr>
        <p:spPr>
          <a:xfrm rot="20700000">
            <a:off x="7784709" y="3508779"/>
            <a:ext cx="1147764" cy="1147764"/>
          </a:xfrm>
          <a:prstGeom prst="ellipse">
            <a:avLst/>
          </a:prstGeom>
          <a:solidFill>
            <a:srgbClr val="C5045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de-DE" sz="1000" b="1" dirty="0">
                <a:latin typeface="Arial"/>
              </a:rPr>
              <a:t>Beispiel</a:t>
            </a:r>
          </a:p>
          <a:p>
            <a:pPr algn="ctr"/>
            <a:r>
              <a:rPr lang="de-DE" sz="2400" b="1" dirty="0">
                <a:latin typeface="Arial"/>
              </a:rPr>
              <a:t>Smart</a:t>
            </a:r>
          </a:p>
          <a:p>
            <a:pPr algn="ctr"/>
            <a:r>
              <a:rPr lang="de-DE" sz="2400" b="1" dirty="0">
                <a:latin typeface="Arial"/>
              </a:rPr>
              <a:t>Art</a:t>
            </a:r>
            <a:endParaRPr lang="de-DE" sz="700" b="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539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1C67D-E478-D243-8E48-E7A6E405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2EB25-C10C-344E-AD5B-C7283694B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EEE8A-80C4-B24D-AA19-4F392FA3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7E0F50-AA55-4A4E-A86B-924D24F0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&amp; Erweiterte Farben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902DDC-EB56-584F-94F1-B0E66E346BF1}"/>
              </a:ext>
            </a:extLst>
          </p:cNvPr>
          <p:cNvSpPr/>
          <p:nvPr/>
        </p:nvSpPr>
        <p:spPr>
          <a:xfrm>
            <a:off x="668338" y="1323975"/>
            <a:ext cx="347662" cy="388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E1B5F51-9398-AE41-BA68-907577E18859}"/>
              </a:ext>
            </a:extLst>
          </p:cNvPr>
          <p:cNvSpPr txBox="1"/>
          <p:nvPr/>
        </p:nvSpPr>
        <p:spPr>
          <a:xfrm>
            <a:off x="1347788" y="1332706"/>
            <a:ext cx="2038349" cy="380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Uelzener Grün</a:t>
            </a:r>
          </a:p>
          <a:p>
            <a:r>
              <a:rPr lang="de-DE" sz="1200" dirty="0"/>
              <a:t>101 | 179 | 46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F55F7A-D6E5-9E48-82D7-9D25FCC953A6}"/>
              </a:ext>
            </a:extLst>
          </p:cNvPr>
          <p:cNvSpPr/>
          <p:nvPr/>
        </p:nvSpPr>
        <p:spPr>
          <a:xfrm>
            <a:off x="668338" y="1900238"/>
            <a:ext cx="347662" cy="377825"/>
          </a:xfrm>
          <a:prstGeom prst="rect">
            <a:avLst/>
          </a:prstGeom>
          <a:solidFill>
            <a:srgbClr val="3A8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AB3F69C-3E9E-2F41-A731-1D9C4E451DF2}"/>
              </a:ext>
            </a:extLst>
          </p:cNvPr>
          <p:cNvSpPr txBox="1"/>
          <p:nvPr/>
        </p:nvSpPr>
        <p:spPr>
          <a:xfrm>
            <a:off x="1347788" y="1900238"/>
            <a:ext cx="2038349" cy="377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Uelzener Dunkelgrün</a:t>
            </a:r>
          </a:p>
          <a:p>
            <a:r>
              <a:rPr lang="de-DE" sz="1200" dirty="0"/>
              <a:t>58 | 130 | 33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FC60A8-04C9-F64F-9765-D150B17BBA61}"/>
              </a:ext>
            </a:extLst>
          </p:cNvPr>
          <p:cNvSpPr/>
          <p:nvPr/>
        </p:nvSpPr>
        <p:spPr>
          <a:xfrm>
            <a:off x="668338" y="2471738"/>
            <a:ext cx="347662" cy="3889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CB38231-5458-7349-A266-BEE5F325F394}"/>
              </a:ext>
            </a:extLst>
          </p:cNvPr>
          <p:cNvSpPr txBox="1"/>
          <p:nvPr/>
        </p:nvSpPr>
        <p:spPr>
          <a:xfrm>
            <a:off x="1347788" y="2480469"/>
            <a:ext cx="2038349" cy="380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Uelzener Grau</a:t>
            </a:r>
          </a:p>
          <a:p>
            <a:r>
              <a:rPr lang="de-DE" sz="1200" dirty="0"/>
              <a:t>157 | 157 | 157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E81BD5E-900A-5047-B0BA-864631CCDF04}"/>
              </a:ext>
            </a:extLst>
          </p:cNvPr>
          <p:cNvSpPr/>
          <p:nvPr/>
        </p:nvSpPr>
        <p:spPr>
          <a:xfrm>
            <a:off x="668338" y="3048000"/>
            <a:ext cx="347662" cy="388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C265AB-7F70-B34A-8254-5E3077DDF1AF}"/>
              </a:ext>
            </a:extLst>
          </p:cNvPr>
          <p:cNvSpPr txBox="1"/>
          <p:nvPr/>
        </p:nvSpPr>
        <p:spPr>
          <a:xfrm>
            <a:off x="1347788" y="3056731"/>
            <a:ext cx="2038349" cy="380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Uelzener Magenta</a:t>
            </a:r>
          </a:p>
          <a:p>
            <a:r>
              <a:rPr lang="de-DE" sz="1200" dirty="0"/>
              <a:t>197 | 4 | 81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55C06C7-3B3A-614C-A9F8-687B4B2D9F4D}"/>
              </a:ext>
            </a:extLst>
          </p:cNvPr>
          <p:cNvSpPr/>
          <p:nvPr/>
        </p:nvSpPr>
        <p:spPr>
          <a:xfrm>
            <a:off x="6426201" y="1323975"/>
            <a:ext cx="347662" cy="377825"/>
          </a:xfrm>
          <a:prstGeom prst="rect">
            <a:avLst/>
          </a:prstGeom>
          <a:solidFill>
            <a:srgbClr val="6F4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DCC09C9-3C12-C84B-A1EF-CCDD45CC7742}"/>
              </a:ext>
            </a:extLst>
          </p:cNvPr>
          <p:cNvSpPr txBox="1"/>
          <p:nvPr/>
        </p:nvSpPr>
        <p:spPr>
          <a:xfrm>
            <a:off x="7105651" y="1311266"/>
            <a:ext cx="2038349" cy="377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Uelzener Braun</a:t>
            </a:r>
          </a:p>
          <a:p>
            <a:r>
              <a:rPr lang="de-DE" sz="1200" dirty="0"/>
              <a:t>111 | 78 | 63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39F7A83-3625-3E4C-9FF1-23CE20FB51BB}"/>
              </a:ext>
            </a:extLst>
          </p:cNvPr>
          <p:cNvSpPr/>
          <p:nvPr/>
        </p:nvSpPr>
        <p:spPr>
          <a:xfrm>
            <a:off x="668338" y="3619500"/>
            <a:ext cx="347662" cy="3889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5312534-DD6A-EE4F-9CEE-3EC45AC8D445}"/>
              </a:ext>
            </a:extLst>
          </p:cNvPr>
          <p:cNvSpPr txBox="1"/>
          <p:nvPr/>
        </p:nvSpPr>
        <p:spPr>
          <a:xfrm>
            <a:off x="1347788" y="3628231"/>
            <a:ext cx="2038349" cy="380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Uelzener Gelbgrün</a:t>
            </a:r>
          </a:p>
          <a:p>
            <a:r>
              <a:rPr lang="de-DE" sz="1200" dirty="0"/>
              <a:t>220 | 204 | 6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566BF8-A0CD-2B49-9A6C-C1776C3AEF68}"/>
              </a:ext>
            </a:extLst>
          </p:cNvPr>
          <p:cNvSpPr/>
          <p:nvPr/>
        </p:nvSpPr>
        <p:spPr>
          <a:xfrm>
            <a:off x="3713163" y="1328340"/>
            <a:ext cx="347662" cy="388938"/>
          </a:xfrm>
          <a:prstGeom prst="rect">
            <a:avLst/>
          </a:prstGeom>
          <a:solidFill>
            <a:srgbClr val="1F3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A3BB353-427C-394B-A324-89656A979E6B}"/>
              </a:ext>
            </a:extLst>
          </p:cNvPr>
          <p:cNvSpPr txBox="1"/>
          <p:nvPr/>
        </p:nvSpPr>
        <p:spPr>
          <a:xfrm>
            <a:off x="4392613" y="1337071"/>
            <a:ext cx="2038349" cy="380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Royal Blau</a:t>
            </a:r>
          </a:p>
          <a:p>
            <a:r>
              <a:rPr lang="de-DE" sz="1200" dirty="0"/>
              <a:t>30 | 60 | 77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F6CBDA5-A73B-6140-9655-F735079EB780}"/>
              </a:ext>
            </a:extLst>
          </p:cNvPr>
          <p:cNvSpPr/>
          <p:nvPr/>
        </p:nvSpPr>
        <p:spPr>
          <a:xfrm>
            <a:off x="3713163" y="1904603"/>
            <a:ext cx="347662" cy="377825"/>
          </a:xfrm>
          <a:prstGeom prst="rect">
            <a:avLst/>
          </a:prstGeom>
          <a:solidFill>
            <a:srgbClr val="233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6129C3C-6492-3943-9224-7E2DFAC974C8}"/>
              </a:ext>
            </a:extLst>
          </p:cNvPr>
          <p:cNvSpPr txBox="1"/>
          <p:nvPr/>
        </p:nvSpPr>
        <p:spPr>
          <a:xfrm>
            <a:off x="4392613" y="1904603"/>
            <a:ext cx="2038349" cy="377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Blau</a:t>
            </a:r>
          </a:p>
          <a:p>
            <a:r>
              <a:rPr lang="de-DE" sz="1200" dirty="0"/>
              <a:t>35 | 59 | 99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6EF59D3-38FB-4144-80EE-7336F6674BD6}"/>
              </a:ext>
            </a:extLst>
          </p:cNvPr>
          <p:cNvSpPr/>
          <p:nvPr/>
        </p:nvSpPr>
        <p:spPr>
          <a:xfrm>
            <a:off x="3713163" y="2476103"/>
            <a:ext cx="347662" cy="388938"/>
          </a:xfrm>
          <a:prstGeom prst="rect">
            <a:avLst/>
          </a:prstGeom>
          <a:solidFill>
            <a:srgbClr val="5D8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2292473-3C6F-9845-8587-71A5999CE7A5}"/>
              </a:ext>
            </a:extLst>
          </p:cNvPr>
          <p:cNvSpPr txBox="1"/>
          <p:nvPr/>
        </p:nvSpPr>
        <p:spPr>
          <a:xfrm>
            <a:off x="4392613" y="2484834"/>
            <a:ext cx="2038349" cy="380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Blautaube</a:t>
            </a:r>
          </a:p>
          <a:p>
            <a:r>
              <a:rPr lang="de-DE" sz="1200" dirty="0"/>
              <a:t>93 | 132 | 153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1466EBE-FDEC-7D47-975B-2D88B51335C2}"/>
              </a:ext>
            </a:extLst>
          </p:cNvPr>
          <p:cNvSpPr/>
          <p:nvPr/>
        </p:nvSpPr>
        <p:spPr>
          <a:xfrm>
            <a:off x="3713163" y="3052365"/>
            <a:ext cx="347662" cy="388938"/>
          </a:xfrm>
          <a:prstGeom prst="rect">
            <a:avLst/>
          </a:prstGeom>
          <a:solidFill>
            <a:srgbClr val="899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2E5AB0E-7E58-6B42-BFC5-4829A1ECA3FC}"/>
              </a:ext>
            </a:extLst>
          </p:cNvPr>
          <p:cNvSpPr txBox="1"/>
          <p:nvPr/>
        </p:nvSpPr>
        <p:spPr>
          <a:xfrm>
            <a:off x="4392613" y="3061096"/>
            <a:ext cx="2038349" cy="380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Taubengrau</a:t>
            </a:r>
          </a:p>
          <a:p>
            <a:r>
              <a:rPr lang="de-DE" sz="1200" dirty="0"/>
              <a:t>137 | 154 | 161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B53A0FD-8DBF-0142-ADFF-83FFD0A04435}"/>
              </a:ext>
            </a:extLst>
          </p:cNvPr>
          <p:cNvSpPr/>
          <p:nvPr/>
        </p:nvSpPr>
        <p:spPr>
          <a:xfrm>
            <a:off x="3713163" y="4189015"/>
            <a:ext cx="347662" cy="377825"/>
          </a:xfrm>
          <a:prstGeom prst="rect">
            <a:avLst/>
          </a:prstGeom>
          <a:solidFill>
            <a:srgbClr val="EC7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A805FFB-23A3-7645-8070-9BE4D4E5480E}"/>
              </a:ext>
            </a:extLst>
          </p:cNvPr>
          <p:cNvSpPr txBox="1"/>
          <p:nvPr/>
        </p:nvSpPr>
        <p:spPr>
          <a:xfrm>
            <a:off x="4392613" y="4176306"/>
            <a:ext cx="2038349" cy="377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Glutorange</a:t>
            </a:r>
          </a:p>
          <a:p>
            <a:r>
              <a:rPr lang="de-DE" sz="1200" dirty="0"/>
              <a:t>236 | 114 | 12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0B74812-25DF-E541-8380-664E261D6F85}"/>
              </a:ext>
            </a:extLst>
          </p:cNvPr>
          <p:cNvSpPr/>
          <p:nvPr/>
        </p:nvSpPr>
        <p:spPr>
          <a:xfrm>
            <a:off x="3713163" y="3623865"/>
            <a:ext cx="347662" cy="388938"/>
          </a:xfrm>
          <a:prstGeom prst="rect">
            <a:avLst/>
          </a:prstGeom>
          <a:solidFill>
            <a:srgbClr val="B33E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338354C-4D4C-C045-BC42-E587290168D8}"/>
              </a:ext>
            </a:extLst>
          </p:cNvPr>
          <p:cNvSpPr txBox="1"/>
          <p:nvPr/>
        </p:nvSpPr>
        <p:spPr>
          <a:xfrm>
            <a:off x="4392613" y="3632596"/>
            <a:ext cx="2038349" cy="380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Warm </a:t>
            </a:r>
            <a:r>
              <a:rPr lang="de-DE" sz="1200" dirty="0" err="1"/>
              <a:t>Red</a:t>
            </a:r>
            <a:endParaRPr lang="de-DE" sz="1200" dirty="0"/>
          </a:p>
          <a:p>
            <a:r>
              <a:rPr lang="de-DE" sz="1200" dirty="0"/>
              <a:t>179 | 62 | 20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44A5157-73CE-1A49-84B6-4A2FF3BF0D78}"/>
              </a:ext>
            </a:extLst>
          </p:cNvPr>
          <p:cNvSpPr/>
          <p:nvPr/>
        </p:nvSpPr>
        <p:spPr>
          <a:xfrm>
            <a:off x="6426201" y="1891507"/>
            <a:ext cx="347662" cy="388938"/>
          </a:xfrm>
          <a:prstGeom prst="rect">
            <a:avLst/>
          </a:prstGeom>
          <a:solidFill>
            <a:srgbClr val="6F6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28CE4B1-0FAB-EF4B-BBE2-53CE881D47DA}"/>
              </a:ext>
            </a:extLst>
          </p:cNvPr>
          <p:cNvSpPr txBox="1"/>
          <p:nvPr/>
        </p:nvSpPr>
        <p:spPr>
          <a:xfrm>
            <a:off x="7105651" y="1900238"/>
            <a:ext cx="2038349" cy="380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Olive</a:t>
            </a:r>
          </a:p>
          <a:p>
            <a:r>
              <a:rPr lang="de-DE" sz="1200" dirty="0"/>
              <a:t>111 | 100 | 56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FEED038-995C-6140-AFEF-3B7FD257FC26}"/>
              </a:ext>
            </a:extLst>
          </p:cNvPr>
          <p:cNvSpPr/>
          <p:nvPr/>
        </p:nvSpPr>
        <p:spPr>
          <a:xfrm>
            <a:off x="6426201" y="2467770"/>
            <a:ext cx="347662" cy="377825"/>
          </a:xfrm>
          <a:prstGeom prst="rect">
            <a:avLst/>
          </a:prstGeom>
          <a:solidFill>
            <a:srgbClr val="997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6A400B0-841C-F940-A954-E0F9F8AB8A04}"/>
              </a:ext>
            </a:extLst>
          </p:cNvPr>
          <p:cNvSpPr txBox="1"/>
          <p:nvPr/>
        </p:nvSpPr>
        <p:spPr>
          <a:xfrm>
            <a:off x="7105651" y="2467770"/>
            <a:ext cx="2038349" cy="377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Otter</a:t>
            </a:r>
          </a:p>
          <a:p>
            <a:r>
              <a:rPr lang="de-DE" sz="1200" dirty="0"/>
              <a:t>153 | 127 | 93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0B7F4318-ACC8-F54E-9645-533352872EE9}"/>
              </a:ext>
            </a:extLst>
          </p:cNvPr>
          <p:cNvSpPr/>
          <p:nvPr/>
        </p:nvSpPr>
        <p:spPr>
          <a:xfrm>
            <a:off x="6426201" y="3039270"/>
            <a:ext cx="347662" cy="388938"/>
          </a:xfrm>
          <a:prstGeom prst="rect">
            <a:avLst/>
          </a:prstGeom>
          <a:solidFill>
            <a:srgbClr val="CCB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410752A-F086-5949-B3CE-3E2E7CBEC4AA}"/>
              </a:ext>
            </a:extLst>
          </p:cNvPr>
          <p:cNvSpPr txBox="1"/>
          <p:nvPr/>
        </p:nvSpPr>
        <p:spPr>
          <a:xfrm>
            <a:off x="7105651" y="3048001"/>
            <a:ext cx="2038349" cy="380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/>
              <a:t>Alpaka</a:t>
            </a:r>
          </a:p>
          <a:p>
            <a:r>
              <a:rPr lang="de-DE" sz="1200" dirty="0"/>
              <a:t>204 | 181 | 104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B77B0F3-5F18-EF4B-B524-E78C13E77102}"/>
              </a:ext>
            </a:extLst>
          </p:cNvPr>
          <p:cNvCxnSpPr/>
          <p:nvPr/>
        </p:nvCxnSpPr>
        <p:spPr>
          <a:xfrm>
            <a:off x="6350312" y="1239769"/>
            <a:ext cx="1974655" cy="532933"/>
          </a:xfrm>
          <a:prstGeom prst="lin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58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AD99349-2349-1B46-BFEB-00070537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HiRes</a:t>
            </a:r>
            <a:r>
              <a:rPr lang="de-DE" dirty="0"/>
              <a:t>-Bilder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701DAA-4016-8D40-8625-E2BBC59B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636F4D-FEAC-6040-BD29-DF5226202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CED56A-EF3D-DB4E-BB73-E40346F6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3F75BA8-F422-D444-868C-7DA9F6896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Beim einsetzen von Bildern, Icons und Screenshots auf eine möglichst hohe Auflösung achten. Ausdrucke und Präsentationen, besonders auf 4k-Screens, sehen ansonsten </a:t>
            </a:r>
            <a:r>
              <a:rPr lang="de-DE" dirty="0" err="1"/>
              <a:t>pixelig</a:t>
            </a:r>
            <a:r>
              <a:rPr lang="de-DE" dirty="0"/>
              <a:t> aus.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A8E47426-0860-5441-B3E8-C125D693DE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7784" y="2571750"/>
            <a:ext cx="3220737" cy="1425347"/>
          </a:xfr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0ECF583-102A-B845-87DC-E1328B695E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6786" y="2571750"/>
            <a:ext cx="2129071" cy="142534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161982E-B3D9-C54B-805C-4EDFAF66FB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5257" y="2571750"/>
            <a:ext cx="1267788" cy="142534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A22D812B-C58E-6845-BFDC-B657F27DB01F}"/>
              </a:ext>
            </a:extLst>
          </p:cNvPr>
          <p:cNvSpPr/>
          <p:nvPr/>
        </p:nvSpPr>
        <p:spPr>
          <a:xfrm>
            <a:off x="2589460" y="3867894"/>
            <a:ext cx="1334468" cy="12311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de-DE" sz="800" dirty="0" err="1">
                <a:solidFill>
                  <a:schemeClr val="accent3"/>
                </a:solidFill>
              </a:rPr>
              <a:t>LowRes</a:t>
            </a:r>
            <a:endParaRPr lang="de-DE" sz="800" dirty="0">
              <a:solidFill>
                <a:schemeClr val="accent3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2A57F9-1979-EF49-B4B1-9B6BA46F8A5C}"/>
              </a:ext>
            </a:extLst>
          </p:cNvPr>
          <p:cNvSpPr/>
          <p:nvPr/>
        </p:nvSpPr>
        <p:spPr>
          <a:xfrm>
            <a:off x="3491880" y="3867894"/>
            <a:ext cx="1334468" cy="12311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de-DE" sz="800" dirty="0" err="1">
                <a:solidFill>
                  <a:schemeClr val="accent3"/>
                </a:solidFill>
              </a:rPr>
              <a:t>HighRes</a:t>
            </a:r>
            <a:endParaRPr lang="de-DE" sz="800" dirty="0">
              <a:solidFill>
                <a:schemeClr val="accent3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2A0B874-B8B8-4749-839A-CD3870F0EF18}"/>
              </a:ext>
            </a:extLst>
          </p:cNvPr>
          <p:cNvSpPr/>
          <p:nvPr/>
        </p:nvSpPr>
        <p:spPr>
          <a:xfrm>
            <a:off x="4355976" y="3867894"/>
            <a:ext cx="1334468" cy="12311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de-DE" sz="800" dirty="0">
                <a:solidFill>
                  <a:schemeClr val="accent3"/>
                </a:solidFill>
              </a:rPr>
              <a:t>Vektor</a:t>
            </a:r>
          </a:p>
        </p:txBody>
      </p:sp>
    </p:spTree>
    <p:extLst>
      <p:ext uri="{BB962C8B-B14F-4D97-AF65-F5344CB8AC3E}">
        <p14:creationId xmlns:p14="http://schemas.microsoft.com/office/powerpoint/2010/main" val="3511741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BBCC77-ACB3-0A4B-B0F3-7E601654C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10.10.2019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022136-2055-4944-B626-A0350E43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Master | Titel | Vorname Name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38FE56-2B7A-DC42-8F18-A7D743A2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A5AF2-729B-7843-B478-B18927E0D15F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74EF0EC-D9CF-5644-A416-7AED090A75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9144000" cy="457200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41A2132-4199-0D4C-88AB-C8C4D12F38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3450" y="158750"/>
            <a:ext cx="1535747" cy="6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elzener">
  <a:themeElements>
    <a:clrScheme name="Uelzener_Farben">
      <a:dk1>
        <a:srgbClr val="65B32E"/>
      </a:dk1>
      <a:lt1>
        <a:srgbClr val="FFFFFF"/>
      </a:lt1>
      <a:dk2>
        <a:srgbClr val="65B22E"/>
      </a:dk2>
      <a:lt2>
        <a:srgbClr val="FFFFFF"/>
      </a:lt2>
      <a:accent1>
        <a:srgbClr val="65B22E"/>
      </a:accent1>
      <a:accent2>
        <a:srgbClr val="3A8220"/>
      </a:accent2>
      <a:accent3>
        <a:srgbClr val="9C9C9C"/>
      </a:accent3>
      <a:accent4>
        <a:srgbClr val="C40450"/>
      </a:accent4>
      <a:accent5>
        <a:srgbClr val="DBCC05"/>
      </a:accent5>
      <a:accent6>
        <a:srgbClr val="233B63"/>
      </a:accent6>
      <a:hlink>
        <a:srgbClr val="3A8220"/>
      </a:hlink>
      <a:folHlink>
        <a:srgbClr val="3A822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neralagentur">
  <a:themeElements>
    <a:clrScheme name="Uelzener_Farben">
      <a:dk1>
        <a:srgbClr val="65B32E"/>
      </a:dk1>
      <a:lt1>
        <a:srgbClr val="FFFFFF"/>
      </a:lt1>
      <a:dk2>
        <a:srgbClr val="65B22E"/>
      </a:dk2>
      <a:lt2>
        <a:srgbClr val="FFFFFF"/>
      </a:lt2>
      <a:accent1>
        <a:srgbClr val="65B22E"/>
      </a:accent1>
      <a:accent2>
        <a:srgbClr val="3A8220"/>
      </a:accent2>
      <a:accent3>
        <a:srgbClr val="9C9C9C"/>
      </a:accent3>
      <a:accent4>
        <a:srgbClr val="C40450"/>
      </a:accent4>
      <a:accent5>
        <a:srgbClr val="DBCC05"/>
      </a:accent5>
      <a:accent6>
        <a:srgbClr val="6E4D3E"/>
      </a:accent6>
      <a:hlink>
        <a:srgbClr val="3A8220"/>
      </a:hlink>
      <a:folHlink>
        <a:srgbClr val="3A822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1056</Words>
  <Application>Microsoft Macintosh PowerPoint</Application>
  <PresentationFormat>Bildschirmpräsentation (16:9)</PresentationFormat>
  <Paragraphs>418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Source Sans Pro Black</vt:lpstr>
      <vt:lpstr>Uelzener</vt:lpstr>
      <vt:lpstr>Generalagentur</vt:lpstr>
      <vt:lpstr>Beispiele</vt:lpstr>
      <vt:lpstr>Inhaltsverzeichnis Übersicht Variabel bis 9 Abschnitte + ca. 5 Unterpunkte</vt:lpstr>
      <vt:lpstr>Inhaltsverzeichnis Kapitel Variabel bis 9 Abschnitte + ca. 5 Unterpunkte</vt:lpstr>
      <vt:lpstr>Inhaltsverzeichnis Übersicht Alternative mit 3 Abschnitten + Unterpunkte</vt:lpstr>
      <vt:lpstr>Inhaltsverzeichnis Kapitel Alternative mit 3 Abschnitten + Unterpunkte</vt:lpstr>
      <vt:lpstr>Ich bin eine Übersichtsfolie und gleichzeitig eine Überschrift mit den maximalen drei Zeilen</vt:lpstr>
      <vt:lpstr>Farben &amp; Erweiterte Farben</vt:lpstr>
      <vt:lpstr>HiRes-Bilder</vt:lpstr>
      <vt:lpstr>PowerPoint-Präsentation</vt:lpstr>
      <vt:lpstr>PowerPoint-Präsentation</vt:lpstr>
      <vt:lpstr>Die Uelzener Versicherungen</vt:lpstr>
      <vt:lpstr>Drei Inhalte mit Beschreibungen</vt:lpstr>
      <vt:lpstr>Musterdiagramme</vt:lpstr>
      <vt:lpstr>Musterdiagramme</vt:lpstr>
      <vt:lpstr>Musterdiagramme</vt:lpstr>
      <vt:lpstr>Musterdiagramm mit Animation</vt:lpstr>
      <vt:lpstr>Komplexes Musterdiagramm Mit Animation</vt:lpstr>
      <vt:lpstr>Timeline Überblick</vt:lpstr>
      <vt:lpstr>Timeline Tage</vt:lpstr>
      <vt:lpstr>Timeline mit Projektzuordnung</vt:lpstr>
      <vt:lpstr>Ich bin eine Tabellenfolie mit einer zweiten Zeile in der Überschrift</vt:lpstr>
      <vt:lpstr>Beispiel für Diagramme mit Einzelzahlen</vt:lpstr>
      <vt:lpstr>Die Uelzener in Zahlen</vt:lpstr>
      <vt:lpstr>Zusammenfassung</vt:lpstr>
      <vt:lpstr>Zitat-Highlightfolie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Microsoft Office User</dc:creator>
  <cp:keywords/>
  <dc:description/>
  <cp:lastModifiedBy>Microsoft Office User</cp:lastModifiedBy>
  <cp:revision>368</cp:revision>
  <cp:lastPrinted>2019-05-28T12:35:43Z</cp:lastPrinted>
  <dcterms:created xsi:type="dcterms:W3CDTF">2019-01-21T12:55:03Z</dcterms:created>
  <dcterms:modified xsi:type="dcterms:W3CDTF">2019-10-10T13:29:27Z</dcterms:modified>
  <cp:category/>
</cp:coreProperties>
</file>